
<file path=[Content_Types].xml><?xml version="1.0" encoding="utf-8"?>
<Types xmlns="http://schemas.openxmlformats.org/package/2006/content-types">
  <Override PartName="/_rels/.rels" ContentType="application/vnd.openxmlformats-package.relationships+xml"/>
  <Override PartName="/ppt/notesSlides/_rels/notesSlide27.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6.xml.rels" ContentType="application/vnd.openxmlformats-package.relationships+xml"/>
  <Override PartName="/ppt/notesSlides/_rels/notesSlide4.xml.rels" ContentType="application/vnd.openxmlformats-package.relationships+xml"/>
  <Override PartName="/ppt/notesSlides/_rels/notesSlide7.xml.rels" ContentType="application/vnd.openxmlformats-package.relationships+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slides/_rels/slide39.xml.rels" ContentType="application/vnd.openxmlformats-package.relationships+xml"/>
  <Override PartName="/ppt/slides/_rels/slide38.xml.rels" ContentType="application/vnd.openxmlformats-package.relationships+xml"/>
  <Override PartName="/ppt/slides/_rels/slide37.xml.rels" ContentType="application/vnd.openxmlformats-package.relationships+xml"/>
  <Override PartName="/ppt/slides/_rels/slide36.xml.rels" ContentType="application/vnd.openxmlformats-package.relationships+xml"/>
  <Override PartName="/ppt/slides/_rels/slide35.xml.rels" ContentType="application/vnd.openxmlformats-package.relationships+xml"/>
  <Override PartName="/ppt/slides/_rels/slide34.xml.rels" ContentType="application/vnd.openxmlformats-package.relationships+xml"/>
  <Override PartName="/ppt/slides/_rels/slide33.xml.rels" ContentType="application/vnd.openxmlformats-package.relationships+xml"/>
  <Override PartName="/ppt/slides/_rels/slide30.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2.xml.rels" ContentType="application/vnd.openxmlformats-package.relationships+xml"/>
  <Override PartName="/ppt/slides/_rels/slide21.xml.rels" ContentType="application/vnd.openxmlformats-package.relationships+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27.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17.png" ContentType="image/png"/>
  <Override PartName="/ppt/media/image8.jpeg" ContentType="image/jpeg"/>
  <Override PartName="/ppt/media/image5.png" ContentType="image/png"/>
  <Override PartName="/ppt/media/image6.png" ContentType="image/png"/>
  <Override PartName="/ppt/media/image7.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x="9144000" cy="6858000"/>
  <p:notesSz cx="9979025" cy="6834187"/>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07"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08"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09"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10" name="PlaceHolder 5"/>
          <p:cNvSpPr>
            <a:spLocks noGrp="1"/>
          </p:cNvSpPr>
          <p:nvPr>
            <p:ph type="sldNum"/>
          </p:nvPr>
        </p:nvSpPr>
        <p:spPr>
          <a:xfrm>
            <a:off x="4278960" y="10157400"/>
            <a:ext cx="3280680" cy="534240"/>
          </a:xfrm>
          <a:prstGeom prst="rect">
            <a:avLst/>
          </a:prstGeom>
        </p:spPr>
        <p:txBody>
          <a:bodyPr lIns="0" rIns="0" tIns="0" bIns="0" anchor="b"/>
          <a:p>
            <a:pPr algn="r"/>
            <a:fld id="{54AA409F-3194-4FB4-8B55-857386F821A1}"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997920" y="3246120"/>
            <a:ext cx="7983000" cy="307512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19" name="TextShape 2"/>
          <p:cNvSpPr txBox="1"/>
          <p:nvPr/>
        </p:nvSpPr>
        <p:spPr>
          <a:xfrm>
            <a:off x="5652360" y="6491160"/>
            <a:ext cx="4323960" cy="341280"/>
          </a:xfrm>
          <a:prstGeom prst="rect">
            <a:avLst/>
          </a:prstGeom>
          <a:noFill/>
          <a:ln>
            <a:noFill/>
          </a:ln>
        </p:spPr>
        <p:txBody>
          <a:bodyPr anchor="b"/>
          <a:p>
            <a:pPr algn="r">
              <a:lnSpc>
                <a:spcPct val="100000"/>
              </a:lnSpc>
            </a:pPr>
            <a:fld id="{EAD53DAD-DCDA-4207-8D96-4FB6638D5034}"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body"/>
          </p:nvPr>
        </p:nvSpPr>
        <p:spPr>
          <a:xfrm>
            <a:off x="997920" y="3246120"/>
            <a:ext cx="7983000" cy="3075120"/>
          </a:xfrm>
          <a:prstGeom prst="rect">
            <a:avLst/>
          </a:prstGeom>
        </p:spPr>
        <p:txBody>
          <a:bodyPr/>
          <a:p>
            <a:endParaRPr b="0" lang="en-US" sz="2000" spc="-1" strike="noStrike">
              <a:solidFill>
                <a:srgbClr val="000000"/>
              </a:solidFill>
              <a:uFill>
                <a:solidFill>
                  <a:srgbClr val="ffffff"/>
                </a:solidFill>
              </a:uFill>
              <a:latin typeface="Arial"/>
            </a:endParaRPr>
          </a:p>
        </p:txBody>
      </p:sp>
      <p:sp>
        <p:nvSpPr>
          <p:cNvPr id="229" name="TextShape 2"/>
          <p:cNvSpPr txBox="1"/>
          <p:nvPr/>
        </p:nvSpPr>
        <p:spPr>
          <a:xfrm>
            <a:off x="5652360" y="6491160"/>
            <a:ext cx="4323960" cy="341280"/>
          </a:xfrm>
          <a:prstGeom prst="rect">
            <a:avLst/>
          </a:prstGeom>
          <a:noFill/>
          <a:ln>
            <a:noFill/>
          </a:ln>
        </p:spPr>
        <p:txBody>
          <a:bodyPr anchor="b"/>
          <a:p>
            <a:pPr algn="r">
              <a:lnSpc>
                <a:spcPct val="100000"/>
              </a:lnSpc>
            </a:pPr>
            <a:fld id="{28452A74-9DB0-4FF4-9D25-ACF90E2D04CA}"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997920" y="3246120"/>
            <a:ext cx="7983000" cy="3075120"/>
          </a:xfrm>
          <a:prstGeom prst="rect">
            <a:avLst/>
          </a:prstGeom>
        </p:spPr>
        <p:txBody>
          <a:bodyPr/>
          <a:p>
            <a:r>
              <a:rPr b="0" lang="en-US" sz="2000" spc="-1" strike="noStrike">
                <a:solidFill>
                  <a:srgbClr val="000000"/>
                </a:solidFill>
                <a:uFill>
                  <a:solidFill>
                    <a:srgbClr val="ffffff"/>
                  </a:solidFill>
                </a:uFill>
                <a:latin typeface="Arial"/>
              </a:rPr>
              <a:t>由于</a:t>
            </a:r>
            <a:r>
              <a:rPr b="0" lang="en-US" sz="2000" spc="-1" strike="noStrike">
                <a:solidFill>
                  <a:srgbClr val="000000"/>
                </a:solidFill>
                <a:uFill>
                  <a:solidFill>
                    <a:srgbClr val="ffffff"/>
                  </a:solidFill>
                </a:uFill>
                <a:latin typeface="Arial"/>
              </a:rPr>
              <a:t>GNU</a:t>
            </a:r>
            <a:r>
              <a:rPr b="0" lang="en-US" sz="2000" spc="-1" strike="noStrike">
                <a:solidFill>
                  <a:srgbClr val="000000"/>
                </a:solidFill>
                <a:uFill>
                  <a:solidFill>
                    <a:srgbClr val="ffffff"/>
                  </a:solidFill>
                </a:uFill>
                <a:latin typeface="Arial"/>
              </a:rPr>
              <a:t>是公开源代码的，为了防止不肖厂商利用自由软件，使其专有化。</a:t>
            </a:r>
            <a:endParaRPr b="0" lang="en-US" sz="2000" spc="-1" strike="noStrike">
              <a:solidFill>
                <a:srgbClr val="000000"/>
              </a:solidFill>
              <a:uFill>
                <a:solidFill>
                  <a:srgbClr val="ffffff"/>
                </a:solidFill>
              </a:uFill>
              <a:latin typeface="Arial"/>
            </a:endParaRPr>
          </a:p>
          <a:p>
            <a:r>
              <a:rPr b="0" lang="en-US" sz="2000" spc="-1" strike="noStrike">
                <a:solidFill>
                  <a:srgbClr val="000000"/>
                </a:solidFill>
                <a:uFill>
                  <a:solidFill>
                    <a:srgbClr val="ffffff"/>
                  </a:solidFill>
                </a:uFill>
                <a:latin typeface="Arial"/>
              </a:rPr>
              <a:t>Copyleft</a:t>
            </a:r>
            <a:r>
              <a:rPr b="0" lang="en-US" sz="2000" spc="-1" strike="noStrike">
                <a:solidFill>
                  <a:srgbClr val="000000"/>
                </a:solidFill>
                <a:uFill>
                  <a:solidFill>
                    <a:srgbClr val="ffffff"/>
                  </a:solidFill>
                </a:uFill>
                <a:latin typeface="Arial"/>
              </a:rPr>
              <a:t>保证了自由软件传播的延续性。 </a:t>
            </a:r>
            <a:endParaRPr b="0" lang="en-US" sz="2000" spc="-1" strike="noStrike">
              <a:solidFill>
                <a:srgbClr val="000000"/>
              </a:solidFill>
              <a:uFill>
                <a:solidFill>
                  <a:srgbClr val="ffffff"/>
                </a:solidFill>
              </a:uFill>
              <a:latin typeface="Arial"/>
            </a:endParaRPr>
          </a:p>
          <a:p>
            <a:r>
              <a:rPr b="0" lang="en-US" sz="1200" spc="-1" strike="noStrike">
                <a:solidFill>
                  <a:srgbClr val="000000"/>
                </a:solidFill>
                <a:uFill>
                  <a:solidFill>
                    <a:srgbClr val="ffffff"/>
                  </a:solidFill>
                </a:uFill>
                <a:latin typeface="+mn-lt"/>
                <a:ea typeface="+mn-ea"/>
              </a:rPr>
              <a:t>斯托曼本科毕业于哈佛大学，读研究生的时候从麻省理工中途退学。现在手里攥了一把的荣誉博士学位。斯托曼没有工资收入，没有汽车洋房。他过着无拘无束的生活：发表演说有时能收到佣金，另外的收入来自得到的各种奖项。</a:t>
            </a:r>
            <a:endParaRPr b="0" lang="en-US" sz="2000" spc="-1" strike="noStrike">
              <a:solidFill>
                <a:srgbClr val="000000"/>
              </a:solidFill>
              <a:uFill>
                <a:solidFill>
                  <a:srgbClr val="ffffff"/>
                </a:solidFill>
              </a:uFill>
              <a:latin typeface="Arial"/>
            </a:endParaRPr>
          </a:p>
        </p:txBody>
      </p:sp>
      <p:sp>
        <p:nvSpPr>
          <p:cNvPr id="221" name="TextShape 2"/>
          <p:cNvSpPr txBox="1"/>
          <p:nvPr/>
        </p:nvSpPr>
        <p:spPr>
          <a:xfrm>
            <a:off x="5652360" y="6491160"/>
            <a:ext cx="4323960" cy="341280"/>
          </a:xfrm>
          <a:prstGeom prst="rect">
            <a:avLst/>
          </a:prstGeom>
          <a:noFill/>
          <a:ln>
            <a:noFill/>
          </a:ln>
        </p:spPr>
        <p:txBody>
          <a:bodyPr anchor="b"/>
          <a:p>
            <a:pPr algn="r">
              <a:lnSpc>
                <a:spcPct val="100000"/>
              </a:lnSpc>
            </a:pPr>
            <a:fld id="{97DE3090-9ECE-4F95-A1F7-19D3F9C24E73}"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body"/>
          </p:nvPr>
        </p:nvSpPr>
        <p:spPr>
          <a:xfrm>
            <a:off x="997920" y="3246120"/>
            <a:ext cx="7983000" cy="3075120"/>
          </a:xfrm>
          <a:prstGeom prst="rect">
            <a:avLst/>
          </a:prstGeom>
        </p:spPr>
        <p:txBody>
          <a:bodyPr/>
          <a:p>
            <a:r>
              <a:rPr b="0" lang="en-US" sz="2000" spc="-1" strike="noStrike">
                <a:solidFill>
                  <a:srgbClr val="000000"/>
                </a:solidFill>
                <a:uFill>
                  <a:solidFill>
                    <a:srgbClr val="ffffff"/>
                  </a:solidFill>
                </a:uFill>
                <a:latin typeface="Arial"/>
              </a:rPr>
              <a:t>1998</a:t>
            </a:r>
            <a:r>
              <a:rPr b="0" lang="en-US" sz="2000" spc="-1" strike="noStrike">
                <a:solidFill>
                  <a:srgbClr val="000000"/>
                </a:solidFill>
                <a:uFill>
                  <a:solidFill>
                    <a:srgbClr val="ffffff"/>
                  </a:solidFill>
                </a:uFill>
                <a:latin typeface="Arial"/>
              </a:rPr>
              <a:t>年可说是</a:t>
            </a:r>
            <a:r>
              <a:rPr b="0" lang="en-US" sz="2000" spc="-1" strike="noStrike">
                <a:solidFill>
                  <a:srgbClr val="000000"/>
                </a:solidFill>
                <a:uFill>
                  <a:solidFill>
                    <a:srgbClr val="ffffff"/>
                  </a:solidFill>
                </a:uFill>
                <a:latin typeface="Arial"/>
              </a:rPr>
              <a:t>Linux</a:t>
            </a:r>
            <a:r>
              <a:rPr b="0" lang="en-US" sz="2000" spc="-1" strike="noStrike">
                <a:solidFill>
                  <a:srgbClr val="000000"/>
                </a:solidFill>
                <a:uFill>
                  <a:solidFill>
                    <a:srgbClr val="ffffff"/>
                  </a:solidFill>
                </a:uFill>
                <a:latin typeface="Arial"/>
              </a:rPr>
              <a:t>与商业接触的一年。</a:t>
            </a:r>
            <a:endParaRPr b="0" lang="en-US" sz="2000" spc="-1" strike="noStrike">
              <a:solidFill>
                <a:srgbClr val="000000"/>
              </a:solidFill>
              <a:uFill>
                <a:solidFill>
                  <a:srgbClr val="ffffff"/>
                </a:solidFill>
              </a:uFill>
              <a:latin typeface="Arial"/>
            </a:endParaRPr>
          </a:p>
        </p:txBody>
      </p:sp>
      <p:sp>
        <p:nvSpPr>
          <p:cNvPr id="223" name="TextShape 2"/>
          <p:cNvSpPr txBox="1"/>
          <p:nvPr/>
        </p:nvSpPr>
        <p:spPr>
          <a:xfrm>
            <a:off x="5652360" y="6491160"/>
            <a:ext cx="4323960" cy="341280"/>
          </a:xfrm>
          <a:prstGeom prst="rect">
            <a:avLst/>
          </a:prstGeom>
          <a:noFill/>
          <a:ln>
            <a:noFill/>
          </a:ln>
        </p:spPr>
        <p:txBody>
          <a:bodyPr anchor="b"/>
          <a:p>
            <a:pPr algn="r">
              <a:lnSpc>
                <a:spcPct val="100000"/>
              </a:lnSpc>
            </a:pPr>
            <a:fld id="{D5959FF1-B160-4D4E-97B4-E4CFC8FF909B}"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body"/>
          </p:nvPr>
        </p:nvSpPr>
        <p:spPr>
          <a:xfrm>
            <a:off x="997920" y="3246120"/>
            <a:ext cx="7983000" cy="3075120"/>
          </a:xfrm>
          <a:prstGeom prst="rect">
            <a:avLst/>
          </a:prstGeom>
        </p:spPr>
        <p:txBody>
          <a:bodyPr/>
          <a:p>
            <a:r>
              <a:rPr b="0" lang="en-US" sz="2000" spc="-1" strike="noStrike">
                <a:solidFill>
                  <a:srgbClr val="000000"/>
                </a:solidFill>
                <a:uFill>
                  <a:solidFill>
                    <a:srgbClr val="ffffff"/>
                  </a:solidFill>
                </a:uFill>
                <a:latin typeface="Arial"/>
              </a:rPr>
              <a:t>从几年前的</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绝不涉足</a:t>
            </a:r>
            <a:r>
              <a:rPr b="0" lang="en-US" sz="2000" spc="-1" strike="noStrike">
                <a:solidFill>
                  <a:srgbClr val="000000"/>
                </a:solidFill>
                <a:uFill>
                  <a:solidFill>
                    <a:srgbClr val="ffffff"/>
                  </a:solidFill>
                </a:uFill>
                <a:latin typeface="Arial"/>
              </a:rPr>
              <a:t>Linux</a:t>
            </a:r>
            <a:r>
              <a:rPr b="0" lang="en-US" sz="2000" spc="-1" strike="noStrike">
                <a:solidFill>
                  <a:srgbClr val="000000"/>
                </a:solidFill>
                <a:uFill>
                  <a:solidFill>
                    <a:srgbClr val="ffffff"/>
                  </a:solidFill>
                </a:uFill>
                <a:latin typeface="Arial"/>
              </a:rPr>
              <a:t>系统</a:t>
            </a:r>
            <a:r>
              <a:rPr b="0" lang="en-US" sz="2000" spc="-1" strike="noStrike">
                <a:solidFill>
                  <a:srgbClr val="000000"/>
                </a:solidFill>
                <a:uFill>
                  <a:solidFill>
                    <a:srgbClr val="ffffff"/>
                  </a:solidFill>
                </a:uFill>
                <a:latin typeface="Arial"/>
              </a:rPr>
              <a:t>"</a:t>
            </a:r>
            <a:r>
              <a:rPr b="0" lang="en-US" sz="2000" spc="-1" strike="noStrike">
                <a:solidFill>
                  <a:srgbClr val="000000"/>
                </a:solidFill>
                <a:uFill>
                  <a:solidFill>
                    <a:srgbClr val="ffffff"/>
                  </a:solidFill>
                </a:uFill>
                <a:latin typeface="Arial"/>
              </a:rPr>
              <a:t>到如今的主动献媚，足以体现</a:t>
            </a:r>
            <a:r>
              <a:rPr b="0" lang="en-US" sz="2000" spc="-1" strike="noStrike">
                <a:solidFill>
                  <a:srgbClr val="000000"/>
                </a:solidFill>
                <a:uFill>
                  <a:solidFill>
                    <a:srgbClr val="ffffff"/>
                  </a:solidFill>
                </a:uFill>
                <a:latin typeface="Arial"/>
              </a:rPr>
              <a:t>Linux</a:t>
            </a:r>
            <a:r>
              <a:rPr b="0" lang="en-US" sz="2000" spc="-1" strike="noStrike">
                <a:solidFill>
                  <a:srgbClr val="000000"/>
                </a:solidFill>
                <a:uFill>
                  <a:solidFill>
                    <a:srgbClr val="ffffff"/>
                  </a:solidFill>
                </a:uFill>
                <a:latin typeface="Arial"/>
              </a:rPr>
              <a:t>的发展迅猛</a:t>
            </a:r>
            <a:endParaRPr b="0" lang="en-US" sz="2000" spc="-1" strike="noStrike">
              <a:solidFill>
                <a:srgbClr val="000000"/>
              </a:solidFill>
              <a:uFill>
                <a:solidFill>
                  <a:srgbClr val="ffffff"/>
                </a:solidFill>
              </a:uFill>
              <a:latin typeface="Arial"/>
            </a:endParaRPr>
          </a:p>
        </p:txBody>
      </p:sp>
      <p:sp>
        <p:nvSpPr>
          <p:cNvPr id="225" name="TextShape 2"/>
          <p:cNvSpPr txBox="1"/>
          <p:nvPr/>
        </p:nvSpPr>
        <p:spPr>
          <a:xfrm>
            <a:off x="5652360" y="6491160"/>
            <a:ext cx="4323960" cy="341280"/>
          </a:xfrm>
          <a:prstGeom prst="rect">
            <a:avLst/>
          </a:prstGeom>
          <a:noFill/>
          <a:ln>
            <a:noFill/>
          </a:ln>
        </p:spPr>
        <p:txBody>
          <a:bodyPr anchor="b"/>
          <a:p>
            <a:pPr algn="r">
              <a:lnSpc>
                <a:spcPct val="100000"/>
              </a:lnSpc>
            </a:pPr>
            <a:fld id="{697148AD-8500-467B-AA68-973C059803D0}"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body"/>
          </p:nvPr>
        </p:nvSpPr>
        <p:spPr>
          <a:xfrm>
            <a:off x="997920" y="3246120"/>
            <a:ext cx="7983000" cy="3075120"/>
          </a:xfrm>
          <a:prstGeom prst="rect">
            <a:avLst/>
          </a:prstGeom>
        </p:spPr>
        <p:txBody>
          <a:bodyPr/>
          <a:p>
            <a:r>
              <a:rPr b="0" lang="en-US" sz="2000" spc="-1" strike="noStrike">
                <a:solidFill>
                  <a:srgbClr val="000000"/>
                </a:solidFill>
                <a:uFill>
                  <a:solidFill>
                    <a:srgbClr val="ffffff"/>
                  </a:solidFill>
                </a:uFill>
                <a:latin typeface="Arial"/>
              </a:rPr>
              <a:t>百度 腾讯 淘宝</a:t>
            </a:r>
            <a:endParaRPr b="0" lang="en-US" sz="2000" spc="-1" strike="noStrike">
              <a:solidFill>
                <a:srgbClr val="000000"/>
              </a:solidFill>
              <a:uFill>
                <a:solidFill>
                  <a:srgbClr val="ffffff"/>
                </a:solidFill>
              </a:uFill>
              <a:latin typeface="Arial"/>
            </a:endParaRPr>
          </a:p>
        </p:txBody>
      </p:sp>
      <p:sp>
        <p:nvSpPr>
          <p:cNvPr id="227" name="TextShape 2"/>
          <p:cNvSpPr txBox="1"/>
          <p:nvPr/>
        </p:nvSpPr>
        <p:spPr>
          <a:xfrm>
            <a:off x="5652360" y="6491160"/>
            <a:ext cx="4323960" cy="341280"/>
          </a:xfrm>
          <a:prstGeom prst="rect">
            <a:avLst/>
          </a:prstGeom>
          <a:noFill/>
          <a:ln>
            <a:noFill/>
          </a:ln>
        </p:spPr>
        <p:txBody>
          <a:bodyPr anchor="b"/>
          <a:p>
            <a:pPr algn="r">
              <a:lnSpc>
                <a:spcPct val="100000"/>
              </a:lnSpc>
            </a:pPr>
            <a:fld id="{A000D9A9-BBE2-4B71-9414-446435F2341E}" type="slidenum">
              <a:rPr b="0" lang="en-US" sz="1200" spc="-1" strike="noStrike">
                <a:solidFill>
                  <a:srgbClr val="000000"/>
                </a:solidFill>
                <a:uFill>
                  <a:solidFill>
                    <a:srgbClr val="ffffff"/>
                  </a:solidFill>
                </a:uFill>
                <a:latin typeface="+mn-lt"/>
                <a:ea typeface="+mn-ea"/>
              </a:rPr>
              <a:t>&lt;number&gt;</a:t>
            </a:fld>
            <a:endParaRPr b="0" lang="en-US" sz="14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5" name="PlaceHolder 2"/>
          <p:cNvSpPr>
            <a:spLocks noGrp="1"/>
          </p:cNvSpPr>
          <p:nvPr>
            <p:ph type="body"/>
          </p:nvPr>
        </p:nvSpPr>
        <p:spPr>
          <a:xfrm>
            <a:off x="864360" y="248904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46" name="PlaceHolder 3"/>
          <p:cNvSpPr>
            <a:spLocks noGrp="1"/>
          </p:cNvSpPr>
          <p:nvPr>
            <p:ph type="body"/>
          </p:nvPr>
        </p:nvSpPr>
        <p:spPr>
          <a:xfrm>
            <a:off x="864360" y="433296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8"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49"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50" name="PlaceHolder 4"/>
          <p:cNvSpPr>
            <a:spLocks noGrp="1"/>
          </p:cNvSpPr>
          <p:nvPr>
            <p:ph type="body"/>
          </p:nvPr>
        </p:nvSpPr>
        <p:spPr>
          <a:xfrm>
            <a:off x="411552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51" name="PlaceHolder 5"/>
          <p:cNvSpPr>
            <a:spLocks noGrp="1"/>
          </p:cNvSpPr>
          <p:nvPr>
            <p:ph type="body"/>
          </p:nvPr>
        </p:nvSpPr>
        <p:spPr>
          <a:xfrm>
            <a:off x="86436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53" name="PlaceHolder 2"/>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54" name="PlaceHolder 3"/>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pic>
        <p:nvPicPr>
          <p:cNvPr id="55" name="" descr=""/>
          <p:cNvPicPr/>
          <p:nvPr/>
        </p:nvPicPr>
        <p:blipFill>
          <a:blip r:embed="rId2"/>
          <a:stretch/>
        </p:blipFill>
        <p:spPr>
          <a:xfrm>
            <a:off x="1824480" y="2489040"/>
            <a:ext cx="4424400" cy="3530160"/>
          </a:xfrm>
          <a:prstGeom prst="rect">
            <a:avLst/>
          </a:prstGeom>
          <a:ln>
            <a:noFill/>
          </a:ln>
        </p:spPr>
      </p:pic>
      <p:pic>
        <p:nvPicPr>
          <p:cNvPr id="56" name="" descr=""/>
          <p:cNvPicPr/>
          <p:nvPr/>
        </p:nvPicPr>
        <p:blipFill>
          <a:blip r:embed="rId3"/>
          <a:stretch/>
        </p:blipFill>
        <p:spPr>
          <a:xfrm>
            <a:off x="1824480" y="2489040"/>
            <a:ext cx="4424400" cy="35301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2"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3" name="PlaceHolder 2"/>
          <p:cNvSpPr>
            <a:spLocks noGrp="1"/>
          </p:cNvSpPr>
          <p:nvPr>
            <p:ph type="subTitle"/>
          </p:nvPr>
        </p:nvSpPr>
        <p:spPr>
          <a:xfrm>
            <a:off x="864360" y="2489040"/>
            <a:ext cx="6345000" cy="3530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5" name="PlaceHolder 2"/>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77" name="PlaceHolder 2"/>
          <p:cNvSpPr>
            <a:spLocks noGrp="1"/>
          </p:cNvSpPr>
          <p:nvPr>
            <p:ph type="body"/>
          </p:nvPr>
        </p:nvSpPr>
        <p:spPr>
          <a:xfrm>
            <a:off x="86436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78" name="PlaceHolder 3"/>
          <p:cNvSpPr>
            <a:spLocks noGrp="1"/>
          </p:cNvSpPr>
          <p:nvPr>
            <p:ph type="body"/>
          </p:nvPr>
        </p:nvSpPr>
        <p:spPr>
          <a:xfrm>
            <a:off x="411552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9"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0" name="PlaceHolder 1"/>
          <p:cNvSpPr>
            <a:spLocks noGrp="1"/>
          </p:cNvSpPr>
          <p:nvPr>
            <p:ph type="subTitle"/>
          </p:nvPr>
        </p:nvSpPr>
        <p:spPr>
          <a:xfrm>
            <a:off x="865800" y="927000"/>
            <a:ext cx="6343200" cy="3290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82"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83" name="PlaceHolder 3"/>
          <p:cNvSpPr>
            <a:spLocks noGrp="1"/>
          </p:cNvSpPr>
          <p:nvPr>
            <p:ph type="body"/>
          </p:nvPr>
        </p:nvSpPr>
        <p:spPr>
          <a:xfrm>
            <a:off x="86436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84" name="PlaceHolder 4"/>
          <p:cNvSpPr>
            <a:spLocks noGrp="1"/>
          </p:cNvSpPr>
          <p:nvPr>
            <p:ph type="body"/>
          </p:nvPr>
        </p:nvSpPr>
        <p:spPr>
          <a:xfrm>
            <a:off x="411552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4" name="PlaceHolder 2"/>
          <p:cNvSpPr>
            <a:spLocks noGrp="1"/>
          </p:cNvSpPr>
          <p:nvPr>
            <p:ph type="subTitle"/>
          </p:nvPr>
        </p:nvSpPr>
        <p:spPr>
          <a:xfrm>
            <a:off x="864360" y="2489040"/>
            <a:ext cx="6345000" cy="35301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86" name="PlaceHolder 2"/>
          <p:cNvSpPr>
            <a:spLocks noGrp="1"/>
          </p:cNvSpPr>
          <p:nvPr>
            <p:ph type="body"/>
          </p:nvPr>
        </p:nvSpPr>
        <p:spPr>
          <a:xfrm>
            <a:off x="86436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87"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88" name="PlaceHolder 4"/>
          <p:cNvSpPr>
            <a:spLocks noGrp="1"/>
          </p:cNvSpPr>
          <p:nvPr>
            <p:ph type="body"/>
          </p:nvPr>
        </p:nvSpPr>
        <p:spPr>
          <a:xfrm>
            <a:off x="411552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0"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91"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92" name="PlaceHolder 4"/>
          <p:cNvSpPr>
            <a:spLocks noGrp="1"/>
          </p:cNvSpPr>
          <p:nvPr>
            <p:ph type="body"/>
          </p:nvPr>
        </p:nvSpPr>
        <p:spPr>
          <a:xfrm>
            <a:off x="864360" y="433296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4" name="PlaceHolder 2"/>
          <p:cNvSpPr>
            <a:spLocks noGrp="1"/>
          </p:cNvSpPr>
          <p:nvPr>
            <p:ph type="body"/>
          </p:nvPr>
        </p:nvSpPr>
        <p:spPr>
          <a:xfrm>
            <a:off x="864360" y="248904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95" name="PlaceHolder 3"/>
          <p:cNvSpPr>
            <a:spLocks noGrp="1"/>
          </p:cNvSpPr>
          <p:nvPr>
            <p:ph type="body"/>
          </p:nvPr>
        </p:nvSpPr>
        <p:spPr>
          <a:xfrm>
            <a:off x="864360" y="433296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97"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98"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99" name="PlaceHolder 4"/>
          <p:cNvSpPr>
            <a:spLocks noGrp="1"/>
          </p:cNvSpPr>
          <p:nvPr>
            <p:ph type="body"/>
          </p:nvPr>
        </p:nvSpPr>
        <p:spPr>
          <a:xfrm>
            <a:off x="411552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100" name="PlaceHolder 5"/>
          <p:cNvSpPr>
            <a:spLocks noGrp="1"/>
          </p:cNvSpPr>
          <p:nvPr>
            <p:ph type="body"/>
          </p:nvPr>
        </p:nvSpPr>
        <p:spPr>
          <a:xfrm>
            <a:off x="86436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102" name="PlaceHolder 2"/>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103" name="PlaceHolder 3"/>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pic>
        <p:nvPicPr>
          <p:cNvPr id="104" name="" descr=""/>
          <p:cNvPicPr/>
          <p:nvPr/>
        </p:nvPicPr>
        <p:blipFill>
          <a:blip r:embed="rId2"/>
          <a:stretch/>
        </p:blipFill>
        <p:spPr>
          <a:xfrm>
            <a:off x="1824480" y="2489040"/>
            <a:ext cx="4424400" cy="3530160"/>
          </a:xfrm>
          <a:prstGeom prst="rect">
            <a:avLst/>
          </a:prstGeom>
          <a:ln>
            <a:noFill/>
          </a:ln>
        </p:spPr>
      </p:pic>
      <p:pic>
        <p:nvPicPr>
          <p:cNvPr id="105" name="" descr=""/>
          <p:cNvPicPr/>
          <p:nvPr/>
        </p:nvPicPr>
        <p:blipFill>
          <a:blip r:embed="rId3"/>
          <a:stretch/>
        </p:blipFill>
        <p:spPr>
          <a:xfrm>
            <a:off x="1824480" y="2489040"/>
            <a:ext cx="4424400" cy="35301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6" name="PlaceHolder 2"/>
          <p:cNvSpPr>
            <a:spLocks noGrp="1"/>
          </p:cNvSpPr>
          <p:nvPr>
            <p:ph type="body"/>
          </p:nvPr>
        </p:nvSpPr>
        <p:spPr>
          <a:xfrm>
            <a:off x="864360" y="2489040"/>
            <a:ext cx="6345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28" name="PlaceHolder 2"/>
          <p:cNvSpPr>
            <a:spLocks noGrp="1"/>
          </p:cNvSpPr>
          <p:nvPr>
            <p:ph type="body"/>
          </p:nvPr>
        </p:nvSpPr>
        <p:spPr>
          <a:xfrm>
            <a:off x="86436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29" name="PlaceHolder 3"/>
          <p:cNvSpPr>
            <a:spLocks noGrp="1"/>
          </p:cNvSpPr>
          <p:nvPr>
            <p:ph type="body"/>
          </p:nvPr>
        </p:nvSpPr>
        <p:spPr>
          <a:xfrm>
            <a:off x="411552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 name="PlaceHolder 1"/>
          <p:cNvSpPr>
            <a:spLocks noGrp="1"/>
          </p:cNvSpPr>
          <p:nvPr>
            <p:ph type="subTitle"/>
          </p:nvPr>
        </p:nvSpPr>
        <p:spPr>
          <a:xfrm>
            <a:off x="865800" y="927000"/>
            <a:ext cx="6343200" cy="32904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33"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34" name="PlaceHolder 3"/>
          <p:cNvSpPr>
            <a:spLocks noGrp="1"/>
          </p:cNvSpPr>
          <p:nvPr>
            <p:ph type="body"/>
          </p:nvPr>
        </p:nvSpPr>
        <p:spPr>
          <a:xfrm>
            <a:off x="86436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35" name="PlaceHolder 4"/>
          <p:cNvSpPr>
            <a:spLocks noGrp="1"/>
          </p:cNvSpPr>
          <p:nvPr>
            <p:ph type="body"/>
          </p:nvPr>
        </p:nvSpPr>
        <p:spPr>
          <a:xfrm>
            <a:off x="411552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37" name="PlaceHolder 2"/>
          <p:cNvSpPr>
            <a:spLocks noGrp="1"/>
          </p:cNvSpPr>
          <p:nvPr>
            <p:ph type="body"/>
          </p:nvPr>
        </p:nvSpPr>
        <p:spPr>
          <a:xfrm>
            <a:off x="864360" y="2489040"/>
            <a:ext cx="3096000" cy="353016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38"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39" name="PlaceHolder 4"/>
          <p:cNvSpPr>
            <a:spLocks noGrp="1"/>
          </p:cNvSpPr>
          <p:nvPr>
            <p:ph type="body"/>
          </p:nvPr>
        </p:nvSpPr>
        <p:spPr>
          <a:xfrm>
            <a:off x="4115520" y="433296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865800" y="927000"/>
            <a:ext cx="6343200" cy="709560"/>
          </a:xfrm>
          <a:prstGeom prst="rect">
            <a:avLst/>
          </a:prstGeom>
        </p:spPr>
        <p:txBody>
          <a:bodyPr lIns="0" rIns="0" tIns="0" bIns="0" anchor="ctr"/>
          <a:p>
            <a:endParaRPr b="0" lang="zh-CN" sz="1800" spc="-1" strike="noStrike">
              <a:solidFill>
                <a:srgbClr val="000000"/>
              </a:solidFill>
              <a:uFill>
                <a:solidFill>
                  <a:srgbClr val="ffffff"/>
                </a:solidFill>
              </a:uFill>
              <a:latin typeface="Century Gothic"/>
            </a:endParaRPr>
          </a:p>
        </p:txBody>
      </p:sp>
      <p:sp>
        <p:nvSpPr>
          <p:cNvPr id="41" name="PlaceHolder 2"/>
          <p:cNvSpPr>
            <a:spLocks noGrp="1"/>
          </p:cNvSpPr>
          <p:nvPr>
            <p:ph type="body"/>
          </p:nvPr>
        </p:nvSpPr>
        <p:spPr>
          <a:xfrm>
            <a:off x="86436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42" name="PlaceHolder 3"/>
          <p:cNvSpPr>
            <a:spLocks noGrp="1"/>
          </p:cNvSpPr>
          <p:nvPr>
            <p:ph type="body"/>
          </p:nvPr>
        </p:nvSpPr>
        <p:spPr>
          <a:xfrm>
            <a:off x="4115520" y="2489040"/>
            <a:ext cx="3096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
        <p:nvSpPr>
          <p:cNvPr id="43" name="PlaceHolder 4"/>
          <p:cNvSpPr>
            <a:spLocks noGrp="1"/>
          </p:cNvSpPr>
          <p:nvPr>
            <p:ph type="body"/>
          </p:nvPr>
        </p:nvSpPr>
        <p:spPr>
          <a:xfrm>
            <a:off x="864360" y="4332960"/>
            <a:ext cx="6345000" cy="1683720"/>
          </a:xfrm>
          <a:prstGeom prst="rect">
            <a:avLst/>
          </a:prstGeom>
        </p:spPr>
        <p:txBody>
          <a:bodyPr lIns="0" rIns="0" tIns="0" bIns="0"/>
          <a:p>
            <a:endParaRPr b="0" lang="zh-CN" sz="1800" spc="-1" strike="noStrike">
              <a:solidFill>
                <a:srgbClr val="404040"/>
              </a:solidFill>
              <a:uFill>
                <a:solidFill>
                  <a:srgbClr val="ffffff"/>
                </a:solidFill>
              </a:u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p:cNvSpPr/>
          <p:nvPr/>
        </p:nvSpPr>
        <p:spPr>
          <a:xfrm>
            <a:off x="0" y="0"/>
            <a:ext cx="9118440" cy="6857640"/>
          </a:xfrm>
          <a:prstGeom prst="rect">
            <a:avLst/>
          </a:prstGeom>
          <a:blipFill>
            <a:blip r:embed="rId2"/>
            <a:stretch>
              <a:fillRect l="-442135" t="0" r="-449427" b="0"/>
            </a:stretch>
          </a:blip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 name="CustomShape 3"/>
          <p:cNvSpPr/>
          <p:nvPr/>
        </p:nvSpPr>
        <p:spPr>
          <a:xfrm>
            <a:off x="629928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 name="CustomShape 4"/>
          <p:cNvSpPr/>
          <p:nvPr/>
        </p:nvSpPr>
        <p:spPr>
          <a:xfrm>
            <a:off x="5689800" y="0"/>
            <a:ext cx="1599840" cy="15998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 name="CustomShape 5"/>
          <p:cNvSpPr/>
          <p:nvPr/>
        </p:nvSpPr>
        <p:spPr>
          <a:xfrm>
            <a:off x="6299280" y="587016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 name="CustomShape 6"/>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CustomShape 7"/>
          <p:cNvSpPr/>
          <p:nvPr/>
        </p:nvSpPr>
        <p:spPr>
          <a:xfrm rot="21010200">
            <a:off x="6359760" y="1789920"/>
            <a:ext cx="2377440" cy="317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7" name="CustomShape 8"/>
          <p:cNvSpPr/>
          <p:nvPr/>
        </p:nvSpPr>
        <p:spPr>
          <a:xfrm>
            <a:off x="484920" y="1856520"/>
            <a:ext cx="8173440" cy="4534920"/>
          </a:xfrm>
          <a:custGeom>
            <a:avLst/>
            <a:gdLst/>
            <a:ahLst/>
            <a:rect l="l" t="t"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tyle>
          <a:lnRef idx="0"/>
          <a:fillRef idx="0"/>
          <a:effectRef idx="0"/>
          <a:fontRef idx="minor"/>
        </p:style>
      </p:sp>
      <p:sp>
        <p:nvSpPr>
          <p:cNvPr id="8" name="CustomShape 9"/>
          <p:cNvSpPr/>
          <p:nvPr/>
        </p:nvSpPr>
        <p:spPr>
          <a:xfrm>
            <a:off x="0" y="0"/>
            <a:ext cx="9143640" cy="685764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9" name="CustomShape 10" hidden="1"/>
          <p:cNvSpPr/>
          <p:nvPr/>
        </p:nvSpPr>
        <p:spPr>
          <a:xfrm>
            <a:off x="7745760" y="0"/>
            <a:ext cx="685440" cy="10990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 name="CustomShape 11"/>
          <p:cNvSpPr/>
          <p:nvPr/>
        </p:nvSpPr>
        <p:spPr>
          <a:xfrm>
            <a:off x="0" y="0"/>
            <a:ext cx="9118440" cy="6857640"/>
          </a:xfrm>
          <a:prstGeom prst="rect">
            <a:avLst/>
          </a:prstGeom>
          <a:blipFill>
            <a:blip r:embed="rId3"/>
            <a:stretch>
              <a:fillRect l="-442135" t="0" r="-449427" b="0"/>
            </a:stretch>
          </a:blipFill>
          <a:ln>
            <a:noFill/>
          </a:ln>
        </p:spPr>
        <p:style>
          <a:lnRef idx="2">
            <a:schemeClr val="accent1">
              <a:shade val="50000"/>
            </a:schemeClr>
          </a:lnRef>
          <a:fillRef idx="1">
            <a:schemeClr val="accent1"/>
          </a:fillRef>
          <a:effectRef idx="0">
            <a:schemeClr val="accent1"/>
          </a:effectRef>
          <a:fontRef idx="minor"/>
        </p:style>
      </p:sp>
      <p:sp>
        <p:nvSpPr>
          <p:cNvPr id="11" name="CustomShape 12"/>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2" name="CustomShape 13"/>
          <p:cNvSpPr/>
          <p:nvPr/>
        </p:nvSpPr>
        <p:spPr>
          <a:xfrm>
            <a:off x="629928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 name="CustomShape 14"/>
          <p:cNvSpPr/>
          <p:nvPr/>
        </p:nvSpPr>
        <p:spPr>
          <a:xfrm>
            <a:off x="5689800" y="0"/>
            <a:ext cx="1599840" cy="15998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 name="CustomShape 15"/>
          <p:cNvSpPr/>
          <p:nvPr/>
        </p:nvSpPr>
        <p:spPr>
          <a:xfrm>
            <a:off x="6299280" y="587016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5" name="CustomShape 16"/>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6" name="CustomShape 17"/>
          <p:cNvSpPr/>
          <p:nvPr/>
        </p:nvSpPr>
        <p:spPr>
          <a:xfrm>
            <a:off x="0" y="0"/>
            <a:ext cx="9143640" cy="685764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17" name="PlaceHolder 18"/>
          <p:cNvSpPr>
            <a:spLocks noGrp="1"/>
          </p:cNvSpPr>
          <p:nvPr>
            <p:ph type="title"/>
          </p:nvPr>
        </p:nvSpPr>
        <p:spPr>
          <a:xfrm>
            <a:off x="866520" y="2226600"/>
            <a:ext cx="5917320" cy="2550600"/>
          </a:xfrm>
          <a:prstGeom prst="rect">
            <a:avLst/>
          </a:prstGeom>
        </p:spPr>
        <p:txBody>
          <a:bodyPr anchor="b"/>
          <a:p>
            <a:pPr>
              <a:lnSpc>
                <a:spcPct val="100000"/>
              </a:lnSpc>
            </a:pPr>
            <a:r>
              <a:rPr b="0" lang="zh-CN" sz="4800" spc="-1" strike="noStrike">
                <a:solidFill>
                  <a:srgbClr val="ffffff"/>
                </a:solidFill>
                <a:uFill>
                  <a:solidFill>
                    <a:srgbClr val="ffffff"/>
                  </a:solidFill>
                </a:uFill>
                <a:latin typeface="Century Gothic"/>
              </a:rPr>
              <a:t>单击此处编辑母版标题</a:t>
            </a:r>
            <a:r>
              <a:rPr b="0" lang="zh-CN" sz="4800" spc="-1" strike="noStrike">
                <a:solidFill>
                  <a:srgbClr val="ffffff"/>
                </a:solidFill>
                <a:uFill>
                  <a:solidFill>
                    <a:srgbClr val="ffffff"/>
                  </a:solidFill>
                </a:uFill>
                <a:latin typeface="Century Gothic"/>
              </a:rPr>
              <a:t>样式</a:t>
            </a:r>
            <a:endParaRPr b="0" lang="zh-CN" sz="1800" spc="-1" strike="noStrike">
              <a:solidFill>
                <a:srgbClr val="000000"/>
              </a:solidFill>
              <a:uFill>
                <a:solidFill>
                  <a:srgbClr val="ffffff"/>
                </a:solidFill>
              </a:uFill>
              <a:latin typeface="Century Gothic"/>
            </a:endParaRPr>
          </a:p>
        </p:txBody>
      </p:sp>
      <p:sp>
        <p:nvSpPr>
          <p:cNvPr id="18" name="PlaceHolder 19"/>
          <p:cNvSpPr>
            <a:spLocks noGrp="1"/>
          </p:cNvSpPr>
          <p:nvPr>
            <p:ph type="dt"/>
          </p:nvPr>
        </p:nvSpPr>
        <p:spPr>
          <a:xfrm rot="5400000">
            <a:off x="7498080" y="1828800"/>
            <a:ext cx="990360" cy="228240"/>
          </a:xfrm>
          <a:prstGeom prst="rect">
            <a:avLst/>
          </a:prstGeom>
        </p:spPr>
        <p:txBody>
          <a:bodyPr/>
          <a:p>
            <a:pPr>
              <a:lnSpc>
                <a:spcPct val="100000"/>
              </a:lnSpc>
            </a:pPr>
            <a:r>
              <a:rPr b="0" lang="en-US" sz="900" spc="-1" strike="noStrike">
                <a:solidFill>
                  <a:srgbClr val="ffffff"/>
                </a:solidFill>
                <a:uFill>
                  <a:solidFill>
                    <a:srgbClr val="ffffff"/>
                  </a:solidFill>
                </a:uFill>
                <a:latin typeface="Century Gothic"/>
              </a:rPr>
              <a:t>8/12/16</a:t>
            </a:r>
            <a:endParaRPr b="0" lang="en-US" sz="1400" spc="-1" strike="noStrike">
              <a:solidFill>
                <a:srgbClr val="000000"/>
              </a:solidFill>
              <a:uFill>
                <a:solidFill>
                  <a:srgbClr val="ffffff"/>
                </a:solidFill>
              </a:uFill>
              <a:latin typeface="Times New Roman"/>
            </a:endParaRPr>
          </a:p>
        </p:txBody>
      </p:sp>
      <p:sp>
        <p:nvSpPr>
          <p:cNvPr id="19" name="PlaceHolder 20"/>
          <p:cNvSpPr>
            <a:spLocks noGrp="1"/>
          </p:cNvSpPr>
          <p:nvPr>
            <p:ph type="ftr"/>
          </p:nvPr>
        </p:nvSpPr>
        <p:spPr>
          <a:xfrm rot="5400000">
            <a:off x="6236280" y="3264480"/>
            <a:ext cx="3859560" cy="228240"/>
          </a:xfrm>
          <a:prstGeom prst="rect">
            <a:avLst/>
          </a:prstGeom>
        </p:spPr>
        <p:txBody>
          <a:bodyPr anchor="b"/>
          <a:p>
            <a:endParaRPr b="0" lang="en-US" sz="2400" spc="-1" strike="noStrike">
              <a:solidFill>
                <a:srgbClr val="000000"/>
              </a:solidFill>
              <a:uFill>
                <a:solidFill>
                  <a:srgbClr val="ffffff"/>
                </a:solidFill>
              </a:uFill>
              <a:latin typeface="Times New Roman"/>
            </a:endParaRPr>
          </a:p>
        </p:txBody>
      </p:sp>
      <p:sp>
        <p:nvSpPr>
          <p:cNvPr id="20" name="CustomShape 21"/>
          <p:cNvSpPr/>
          <p:nvPr/>
        </p:nvSpPr>
        <p:spPr>
          <a:xfrm>
            <a:off x="7745760" y="0"/>
            <a:ext cx="685440" cy="10990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1" name="PlaceHolder 22"/>
          <p:cNvSpPr>
            <a:spLocks noGrp="1"/>
          </p:cNvSpPr>
          <p:nvPr>
            <p:ph type="sldNum"/>
          </p:nvPr>
        </p:nvSpPr>
        <p:spPr>
          <a:xfrm>
            <a:off x="7678440" y="295560"/>
            <a:ext cx="790920" cy="767160"/>
          </a:xfrm>
          <a:prstGeom prst="rect">
            <a:avLst/>
          </a:prstGeom>
        </p:spPr>
        <p:txBody>
          <a:bodyPr lIns="90000" rIns="90000" tIns="45000" bIns="45000" anchor="b"/>
          <a:p>
            <a:pPr algn="ctr">
              <a:lnSpc>
                <a:spcPct val="100000"/>
              </a:lnSpc>
            </a:pPr>
            <a:fld id="{7FF056CA-447B-4276-A49B-92757D962E9F}" type="slidenum">
              <a:rPr b="0" lang="en-US" sz="2800" spc="-1" strike="noStrike">
                <a:solidFill>
                  <a:srgbClr val="ffffff"/>
                </a:solidFill>
                <a:uFill>
                  <a:solidFill>
                    <a:srgbClr val="ffffff"/>
                  </a:solidFill>
                </a:uFill>
                <a:latin typeface="Century Gothic"/>
              </a:rPr>
              <a:t>&lt;number&gt;</a:t>
            </a:fld>
            <a:endParaRPr b="0" lang="en-US" sz="1400" spc="-1" strike="noStrike">
              <a:solidFill>
                <a:srgbClr val="000000"/>
              </a:solidFill>
              <a:uFill>
                <a:solidFill>
                  <a:srgbClr val="ffffff"/>
                </a:solidFill>
              </a:uFill>
              <a:latin typeface="Times New Roman"/>
            </a:endParaRPr>
          </a:p>
        </p:txBody>
      </p:sp>
      <p:sp>
        <p:nvSpPr>
          <p:cNvPr id="22" name="PlaceHolder 23"/>
          <p:cNvSpPr>
            <a:spLocks noGrp="1"/>
          </p:cNvSpPr>
          <p:nvPr>
            <p:ph type="body"/>
          </p:nvPr>
        </p:nvSpPr>
        <p:spPr>
          <a:xfrm>
            <a:off x="457200" y="1604520"/>
            <a:ext cx="8229240" cy="3977280"/>
          </a:xfrm>
          <a:prstGeom prst="rect">
            <a:avLst/>
          </a:prstGeom>
        </p:spPr>
        <p:txBody>
          <a:bodyPr lIns="0" rIns="0" tIns="0" bIns="0"/>
          <a:p>
            <a:pPr marL="432000" indent="-324000">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Click to edit the outline text format</a:t>
            </a:r>
            <a:endParaRPr b="0" lang="zh-CN" sz="1800" spc="-1" strike="noStrike">
              <a:solidFill>
                <a:srgbClr val="404040"/>
              </a:solidFill>
              <a:uFill>
                <a:solidFill>
                  <a:srgbClr val="ffffff"/>
                </a:solidFill>
              </a:uFill>
              <a:latin typeface="Century Gothic"/>
            </a:endParaRPr>
          </a:p>
          <a:p>
            <a:pPr lvl="1" marL="864000" indent="-324000">
              <a:buClr>
                <a:srgbClr val="000000"/>
              </a:buClr>
              <a:buSzPct val="75000"/>
              <a:buFont typeface="Symbol" charset="2"/>
              <a:buChar char=""/>
            </a:pPr>
            <a:r>
              <a:rPr b="0" lang="zh-CN" sz="1400" spc="-1" strike="noStrike">
                <a:solidFill>
                  <a:srgbClr val="404040"/>
                </a:solidFill>
                <a:uFill>
                  <a:solidFill>
                    <a:srgbClr val="ffffff"/>
                  </a:solidFill>
                </a:uFill>
                <a:latin typeface="Century Gothic"/>
              </a:rPr>
              <a:t>Second Outline Level</a:t>
            </a:r>
            <a:endParaRPr b="0" lang="zh-CN" sz="1400" spc="-1" strike="noStrike">
              <a:solidFill>
                <a:srgbClr val="404040"/>
              </a:solidFill>
              <a:uFill>
                <a:solidFill>
                  <a:srgbClr val="ffffff"/>
                </a:solidFill>
              </a:uFill>
              <a:latin typeface="Century Gothic"/>
            </a:endParaRPr>
          </a:p>
          <a:p>
            <a:pPr lvl="2" marL="1296000" indent="-288000">
              <a:buClr>
                <a:srgbClr val="000000"/>
              </a:buClr>
              <a:buSzPct val="45000"/>
              <a:buFont typeface="Wingdings" charset="2"/>
              <a:buChar char=""/>
            </a:pPr>
            <a:r>
              <a:rPr b="0" lang="zh-CN" sz="1200" spc="-1" strike="noStrike">
                <a:solidFill>
                  <a:srgbClr val="404040"/>
                </a:solidFill>
                <a:uFill>
                  <a:solidFill>
                    <a:srgbClr val="ffffff"/>
                  </a:solidFill>
                </a:uFill>
                <a:latin typeface="Century Gothic"/>
              </a:rPr>
              <a:t>Third Outline Level</a:t>
            </a:r>
            <a:endParaRPr b="0" lang="zh-CN" sz="1200" spc="-1" strike="noStrike">
              <a:solidFill>
                <a:srgbClr val="404040"/>
              </a:solidFill>
              <a:uFill>
                <a:solidFill>
                  <a:srgbClr val="ffffff"/>
                </a:solidFill>
              </a:uFill>
              <a:latin typeface="Century Gothic"/>
            </a:endParaRPr>
          </a:p>
          <a:p>
            <a:pPr lvl="3" marL="1728000" indent="-216000">
              <a:buClr>
                <a:srgbClr val="000000"/>
              </a:buClr>
              <a:buSzPct val="75000"/>
              <a:buFont typeface="Symbol" charset="2"/>
              <a:buChar char=""/>
            </a:pPr>
            <a:r>
              <a:rPr b="0" lang="zh-CN" sz="1200" spc="-1" strike="noStrike">
                <a:solidFill>
                  <a:srgbClr val="404040"/>
                </a:solidFill>
                <a:uFill>
                  <a:solidFill>
                    <a:srgbClr val="ffffff"/>
                  </a:solidFill>
                </a:uFill>
                <a:latin typeface="Century Gothic"/>
              </a:rPr>
              <a:t>Fourth Outline Level</a:t>
            </a:r>
            <a:endParaRPr b="0" lang="zh-CN" sz="1200" spc="-1" strike="noStrike">
              <a:solidFill>
                <a:srgbClr val="404040"/>
              </a:solidFill>
              <a:uFill>
                <a:solidFill>
                  <a:srgbClr val="ffffff"/>
                </a:solidFill>
              </a:uFill>
              <a:latin typeface="Century Gothic"/>
            </a:endParaRPr>
          </a:p>
          <a:p>
            <a:pPr lvl="4" marL="2160000" indent="-216000">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Fifth Outline Level</a:t>
            </a:r>
            <a:endParaRPr b="0" lang="zh-CN" sz="2000" spc="-1" strike="noStrike">
              <a:solidFill>
                <a:srgbClr val="404040"/>
              </a:solidFill>
              <a:uFill>
                <a:solidFill>
                  <a:srgbClr val="ffffff"/>
                </a:solidFill>
              </a:uFill>
              <a:latin typeface="Century Gothic"/>
            </a:endParaRPr>
          </a:p>
          <a:p>
            <a:pPr lvl="5" marL="2592000" indent="-216000">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Sixth Outline Level</a:t>
            </a:r>
            <a:endParaRPr b="0" lang="zh-CN" sz="2000" spc="-1" strike="noStrike">
              <a:solidFill>
                <a:srgbClr val="404040"/>
              </a:solidFill>
              <a:uFill>
                <a:solidFill>
                  <a:srgbClr val="ffffff"/>
                </a:solidFill>
              </a:uFill>
              <a:latin typeface="Century Gothic"/>
            </a:endParaRPr>
          </a:p>
          <a:p>
            <a:pPr lvl="6" marL="3024000" indent="-216000">
              <a:buClr>
                <a:srgbClr val="000000"/>
              </a:buClr>
              <a:buSzPct val="45000"/>
              <a:buFont typeface="Wingdings" charset="2"/>
              <a:buChar char=""/>
            </a:pPr>
            <a:r>
              <a:rPr b="0" lang="zh-CN" sz="2000" spc="-1" strike="noStrike">
                <a:solidFill>
                  <a:srgbClr val="404040"/>
                </a:solidFill>
                <a:uFill>
                  <a:solidFill>
                    <a:srgbClr val="ffffff"/>
                  </a:solidFill>
                </a:uFill>
                <a:latin typeface="Century Gothic"/>
              </a:rPr>
              <a:t>Seventh Outline Level</a:t>
            </a:r>
            <a:endParaRPr b="0" lang="zh-CN" sz="2000" spc="-1" strike="noStrike">
              <a:solidFill>
                <a:srgbClr val="404040"/>
              </a:solidFill>
              <a:uFill>
                <a:solidFill>
                  <a:srgbClr val="ffffff"/>
                </a:solidFill>
              </a:uFill>
              <a:latin typeface="Century Gothic"/>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7" name="CustomShape 1"/>
          <p:cNvSpPr/>
          <p:nvPr/>
        </p:nvSpPr>
        <p:spPr>
          <a:xfrm>
            <a:off x="0" y="0"/>
            <a:ext cx="9118440" cy="6857640"/>
          </a:xfrm>
          <a:prstGeom prst="rect">
            <a:avLst/>
          </a:prstGeom>
          <a:blipFill>
            <a:blip r:embed="rId2"/>
            <a:stretch>
              <a:fillRect l="-442135" t="0" r="-449427" b="0"/>
            </a:stretch>
          </a:blipFill>
          <a:ln>
            <a:noFill/>
          </a:ln>
        </p:spPr>
        <p:style>
          <a:lnRef idx="2">
            <a:schemeClr val="accent1">
              <a:shade val="50000"/>
            </a:schemeClr>
          </a:lnRef>
          <a:fillRef idx="1">
            <a:schemeClr val="accent1"/>
          </a:fillRef>
          <a:effectRef idx="0">
            <a:schemeClr val="accent1"/>
          </a:effectRef>
          <a:fontRef idx="minor"/>
        </p:style>
      </p:sp>
      <p:sp>
        <p:nvSpPr>
          <p:cNvPr id="58" name="CustomShape 2"/>
          <p:cNvSpPr/>
          <p:nvPr/>
        </p:nvSpPr>
        <p:spPr>
          <a:xfrm>
            <a:off x="0" y="2895480"/>
            <a:ext cx="2361960" cy="2361960"/>
          </a:xfrm>
          <a:prstGeom prst="ellipse">
            <a:avLst/>
          </a:prstGeom>
          <a:gradFill>
            <a:gsLst>
              <a:gs pos="0">
                <a:schemeClr val="accent5">
                  <a:alpha val="8000"/>
                </a:schemeClr>
              </a:gs>
              <a:gs pos="36000">
                <a:schemeClr val="accent5">
                  <a:alpha val="8000"/>
                </a:schemeClr>
              </a:gs>
              <a:gs pos="72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9" name="CustomShape 3"/>
          <p:cNvSpPr/>
          <p:nvPr/>
        </p:nvSpPr>
        <p:spPr>
          <a:xfrm>
            <a:off x="6299280" y="1676520"/>
            <a:ext cx="2819160" cy="2819160"/>
          </a:xfrm>
          <a:prstGeom prst="ellipse">
            <a:avLst/>
          </a:prstGeom>
          <a:gradFill>
            <a:gsLst>
              <a:gs pos="0">
                <a:schemeClr val="accent5">
                  <a:alpha val="7000"/>
                </a:schemeClr>
              </a:gs>
              <a:gs pos="36000">
                <a:schemeClr val="accent5">
                  <a:alpha val="6000"/>
                </a:schemeClr>
              </a:gs>
              <a:gs pos="69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0" name="CustomShape 4"/>
          <p:cNvSpPr/>
          <p:nvPr/>
        </p:nvSpPr>
        <p:spPr>
          <a:xfrm>
            <a:off x="5689800" y="0"/>
            <a:ext cx="1599840" cy="1599840"/>
          </a:xfrm>
          <a:prstGeom prst="ellipse">
            <a:avLst/>
          </a:prstGeom>
          <a:gradFill>
            <a:gsLst>
              <a:gs pos="0">
                <a:schemeClr val="accent5">
                  <a:alpha val="14000"/>
                </a:schemeClr>
              </a:gs>
              <a:gs pos="36000">
                <a:schemeClr val="accent5">
                  <a:alpha val="7000"/>
                </a:schemeClr>
              </a:gs>
              <a:gs pos="73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1" name="CustomShape 5"/>
          <p:cNvSpPr/>
          <p:nvPr/>
        </p:nvSpPr>
        <p:spPr>
          <a:xfrm>
            <a:off x="6299280" y="5870160"/>
            <a:ext cx="990360" cy="990360"/>
          </a:xfrm>
          <a:prstGeom prst="ellipse">
            <a:avLst/>
          </a:prstGeom>
          <a:gradFill>
            <a:gsLst>
              <a:gs pos="0">
                <a:schemeClr val="accent5">
                  <a:alpha val="14000"/>
                </a:schemeClr>
              </a:gs>
              <a:gs pos="36000">
                <a:schemeClr val="accent5">
                  <a:alpha val="7000"/>
                </a:schemeClr>
              </a:gs>
              <a:gs pos="66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2" name="CustomShape 6"/>
          <p:cNvSpPr/>
          <p:nvPr/>
        </p:nvSpPr>
        <p:spPr>
          <a:xfrm>
            <a:off x="-1440" y="2666880"/>
            <a:ext cx="4190760" cy="4190760"/>
          </a:xfrm>
          <a:prstGeom prst="ellipse">
            <a:avLst/>
          </a:prstGeom>
          <a:gradFill>
            <a:gsLst>
              <a:gs pos="0">
                <a:schemeClr val="accent5">
                  <a:alpha val="11000"/>
                </a:schemeClr>
              </a:gs>
              <a:gs pos="36000">
                <a:schemeClr val="accent5">
                  <a:alpha val="10000"/>
                </a:schemeClr>
              </a:gs>
              <a:gs pos="75000">
                <a:schemeClr val="accent5">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3" name="CustomShape 7"/>
          <p:cNvSpPr/>
          <p:nvPr/>
        </p:nvSpPr>
        <p:spPr>
          <a:xfrm rot="21010200">
            <a:off x="6359760" y="1789920"/>
            <a:ext cx="2377440" cy="317520"/>
          </a:xfrm>
          <a:custGeom>
            <a:avLst/>
            <a:gdLst/>
            <a:ah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tyle>
          <a:lnRef idx="0"/>
          <a:fillRef idx="0"/>
          <a:effectRef idx="0"/>
          <a:fontRef idx="minor"/>
        </p:style>
      </p:sp>
      <p:sp>
        <p:nvSpPr>
          <p:cNvPr id="64" name="CustomShape 8"/>
          <p:cNvSpPr/>
          <p:nvPr/>
        </p:nvSpPr>
        <p:spPr>
          <a:xfrm>
            <a:off x="484920" y="1856520"/>
            <a:ext cx="8173440" cy="4534920"/>
          </a:xfrm>
          <a:custGeom>
            <a:avLst/>
            <a:gdLst/>
            <a:ahLst/>
            <a:rect l="l" t="t" r="r" b="b"/>
            <a:pathLst>
              <a:path w="4960" h="2752">
                <a:moveTo>
                  <a:pt x="0" y="0"/>
                </a:moveTo>
                <a:lnTo>
                  <a:pt x="0" y="324"/>
                </a:lnTo>
                <a:lnTo>
                  <a:pt x="0" y="1992"/>
                </a:lnTo>
                <a:lnTo>
                  <a:pt x="0" y="2752"/>
                </a:lnTo>
                <a:lnTo>
                  <a:pt x="4960" y="2752"/>
                </a:lnTo>
                <a:lnTo>
                  <a:pt x="4960" y="1992"/>
                </a:lnTo>
                <a:lnTo>
                  <a:pt x="4960" y="324"/>
                </a:lnTo>
                <a:lnTo>
                  <a:pt x="4960" y="0"/>
                </a:lnTo>
                <a:lnTo>
                  <a:pt x="4960" y="0"/>
                </a:lnTo>
                <a:lnTo>
                  <a:pt x="4734" y="34"/>
                </a:lnTo>
                <a:lnTo>
                  <a:pt x="4510" y="64"/>
                </a:lnTo>
                <a:lnTo>
                  <a:pt x="4284" y="90"/>
                </a:lnTo>
                <a:lnTo>
                  <a:pt x="4060" y="114"/>
                </a:lnTo>
                <a:lnTo>
                  <a:pt x="3836" y="132"/>
                </a:lnTo>
                <a:lnTo>
                  <a:pt x="3614" y="146"/>
                </a:lnTo>
                <a:lnTo>
                  <a:pt x="3392" y="158"/>
                </a:lnTo>
                <a:lnTo>
                  <a:pt x="3174" y="166"/>
                </a:lnTo>
                <a:lnTo>
                  <a:pt x="2960" y="172"/>
                </a:lnTo>
                <a:lnTo>
                  <a:pt x="2748" y="174"/>
                </a:lnTo>
                <a:lnTo>
                  <a:pt x="2542" y="174"/>
                </a:lnTo>
                <a:lnTo>
                  <a:pt x="2338" y="174"/>
                </a:lnTo>
                <a:lnTo>
                  <a:pt x="2140" y="170"/>
                </a:lnTo>
                <a:lnTo>
                  <a:pt x="1948" y="164"/>
                </a:lnTo>
                <a:lnTo>
                  <a:pt x="1762" y="156"/>
                </a:lnTo>
                <a:lnTo>
                  <a:pt x="1582" y="148"/>
                </a:lnTo>
                <a:lnTo>
                  <a:pt x="1410" y="138"/>
                </a:lnTo>
                <a:lnTo>
                  <a:pt x="1244" y="128"/>
                </a:lnTo>
                <a:lnTo>
                  <a:pt x="1088" y="116"/>
                </a:lnTo>
                <a:lnTo>
                  <a:pt x="938" y="104"/>
                </a:lnTo>
                <a:lnTo>
                  <a:pt x="668" y="78"/>
                </a:lnTo>
                <a:lnTo>
                  <a:pt x="438" y="54"/>
                </a:lnTo>
                <a:lnTo>
                  <a:pt x="254" y="34"/>
                </a:lnTo>
                <a:lnTo>
                  <a:pt x="116" y="16"/>
                </a:lnTo>
                <a:lnTo>
                  <a:pt x="0" y="0"/>
                </a:lnTo>
                <a:lnTo>
                  <a:pt x="0" y="0"/>
                </a:lnTo>
                <a:close/>
              </a:path>
            </a:pathLst>
          </a:custGeom>
          <a:solidFill>
            <a:schemeClr val="bg1"/>
          </a:solidFill>
          <a:ln>
            <a:noFill/>
          </a:ln>
        </p:spPr>
        <p:style>
          <a:lnRef idx="0"/>
          <a:fillRef idx="0"/>
          <a:effectRef idx="0"/>
          <a:fontRef idx="minor"/>
        </p:style>
      </p:sp>
      <p:sp>
        <p:nvSpPr>
          <p:cNvPr id="65" name="CustomShape 9"/>
          <p:cNvSpPr/>
          <p:nvPr/>
        </p:nvSpPr>
        <p:spPr>
          <a:xfrm>
            <a:off x="0" y="0"/>
            <a:ext cx="9143640" cy="6857640"/>
          </a:xfrm>
          <a:custGeom>
            <a:avLst/>
            <a:gdLst/>
            <a:ahLst/>
            <a:rect l="l" t="t" r="r" b="b"/>
            <a:pathLst>
              <a:path w="5760" h="4320">
                <a:moveTo>
                  <a:pt x="0" y="0"/>
                </a:moveTo>
                <a:lnTo>
                  <a:pt x="0" y="4320"/>
                </a:lnTo>
                <a:lnTo>
                  <a:pt x="5760" y="4320"/>
                </a:lnTo>
                <a:lnTo>
                  <a:pt x="5760" y="0"/>
                </a:lnTo>
                <a:lnTo>
                  <a:pt x="0" y="0"/>
                </a:lnTo>
                <a:close/>
                <a:moveTo>
                  <a:pt x="5444" y="4004"/>
                </a:moveTo>
                <a:lnTo>
                  <a:pt x="324" y="4004"/>
                </a:lnTo>
                <a:lnTo>
                  <a:pt x="324" y="324"/>
                </a:lnTo>
                <a:lnTo>
                  <a:pt x="5444" y="324"/>
                </a:lnTo>
                <a:lnTo>
                  <a:pt x="5444" y="4004"/>
                </a:lnTo>
                <a:close/>
              </a:path>
            </a:pathLst>
          </a:custGeom>
          <a:solidFill>
            <a:srgbClr val="ffffff"/>
          </a:solidFill>
          <a:ln>
            <a:noFill/>
          </a:ln>
        </p:spPr>
        <p:style>
          <a:lnRef idx="0"/>
          <a:fillRef idx="0"/>
          <a:effectRef idx="0"/>
          <a:fontRef idx="minor"/>
        </p:style>
      </p:sp>
      <p:sp>
        <p:nvSpPr>
          <p:cNvPr id="66" name="CustomShape 10"/>
          <p:cNvSpPr/>
          <p:nvPr/>
        </p:nvSpPr>
        <p:spPr>
          <a:xfrm>
            <a:off x="7745760" y="0"/>
            <a:ext cx="685440" cy="10990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7" name="PlaceHolder 11"/>
          <p:cNvSpPr>
            <a:spLocks noGrp="1"/>
          </p:cNvSpPr>
          <p:nvPr>
            <p:ph type="title"/>
          </p:nvPr>
        </p:nvSpPr>
        <p:spPr>
          <a:xfrm>
            <a:off x="865800" y="927000"/>
            <a:ext cx="6343200" cy="709560"/>
          </a:xfrm>
          <a:prstGeom prst="rect">
            <a:avLst/>
          </a:prstGeom>
        </p:spPr>
        <p:txBody>
          <a:bodyPr anchor="ctr"/>
          <a:p>
            <a:pPr>
              <a:lnSpc>
                <a:spcPct val="100000"/>
              </a:lnSpc>
            </a:pPr>
            <a:r>
              <a:rPr b="0" lang="zh-CN" sz="3200" spc="-1" strike="noStrike">
                <a:solidFill>
                  <a:srgbClr val="ffffff"/>
                </a:solidFill>
                <a:uFill>
                  <a:solidFill>
                    <a:srgbClr val="ffffff"/>
                  </a:solidFill>
                </a:uFill>
                <a:latin typeface="Century Gothic"/>
              </a:rPr>
              <a:t>单击此处编辑母版标题样式</a:t>
            </a:r>
            <a:endParaRPr b="0" lang="zh-CN" sz="1800" spc="-1" strike="noStrike">
              <a:solidFill>
                <a:srgbClr val="000000"/>
              </a:solidFill>
              <a:uFill>
                <a:solidFill>
                  <a:srgbClr val="ffffff"/>
                </a:solidFill>
              </a:uFill>
              <a:latin typeface="Century Gothic"/>
            </a:endParaRPr>
          </a:p>
        </p:txBody>
      </p:sp>
      <p:sp>
        <p:nvSpPr>
          <p:cNvPr id="68" name="PlaceHolder 12"/>
          <p:cNvSpPr>
            <a:spLocks noGrp="1"/>
          </p:cNvSpPr>
          <p:nvPr>
            <p:ph type="body"/>
          </p:nvPr>
        </p:nvSpPr>
        <p:spPr>
          <a:xfrm>
            <a:off x="864360" y="2489040"/>
            <a:ext cx="6345000" cy="3530160"/>
          </a:xfrm>
          <a:prstGeom prst="rect">
            <a:avLst/>
          </a:prstGeom>
        </p:spPr>
        <p:txBody>
          <a:bodyPr/>
          <a:p>
            <a:pPr marL="432000" indent="-324000">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Click to edit the outline text format</a:t>
            </a:r>
            <a:endParaRPr b="0" lang="zh-CN" sz="1800" spc="-1" strike="noStrike">
              <a:solidFill>
                <a:srgbClr val="404040"/>
              </a:solidFill>
              <a:uFill>
                <a:solidFill>
                  <a:srgbClr val="ffffff"/>
                </a:solidFill>
              </a:uFill>
              <a:latin typeface="Century Gothic"/>
            </a:endParaRPr>
          </a:p>
          <a:p>
            <a:pPr lvl="1" marL="864000" indent="-324000">
              <a:buClr>
                <a:srgbClr val="000000"/>
              </a:buClr>
              <a:buSzPct val="75000"/>
              <a:buFont typeface="Symbol" charset="2"/>
              <a:buChar char=""/>
            </a:pPr>
            <a:r>
              <a:rPr b="0" lang="zh-CN" sz="1800" spc="-1" strike="noStrike">
                <a:solidFill>
                  <a:srgbClr val="404040"/>
                </a:solidFill>
                <a:uFill>
                  <a:solidFill>
                    <a:srgbClr val="ffffff"/>
                  </a:solidFill>
                </a:uFill>
                <a:latin typeface="Century Gothic"/>
              </a:rPr>
              <a:t>Second Outline Level</a:t>
            </a:r>
            <a:endParaRPr b="0" lang="zh-CN" sz="1800" spc="-1" strike="noStrike">
              <a:solidFill>
                <a:srgbClr val="404040"/>
              </a:solidFill>
              <a:uFill>
                <a:solidFill>
                  <a:srgbClr val="ffffff"/>
                </a:solidFill>
              </a:uFill>
              <a:latin typeface="Century Gothic"/>
            </a:endParaRPr>
          </a:p>
          <a:p>
            <a:pPr lvl="2" marL="1296000" indent="-288000">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Third Outline Level</a:t>
            </a:r>
            <a:endParaRPr b="0" lang="zh-CN" sz="1800" spc="-1" strike="noStrike">
              <a:solidFill>
                <a:srgbClr val="404040"/>
              </a:solidFill>
              <a:uFill>
                <a:solidFill>
                  <a:srgbClr val="ffffff"/>
                </a:solidFill>
              </a:uFill>
              <a:latin typeface="Century Gothic"/>
            </a:endParaRPr>
          </a:p>
          <a:p>
            <a:pPr lvl="3" marL="1728000" indent="-216000">
              <a:buClr>
                <a:srgbClr val="000000"/>
              </a:buClr>
              <a:buSzPct val="75000"/>
              <a:buFont typeface="Symbol" charset="2"/>
              <a:buChar char=""/>
            </a:pPr>
            <a:r>
              <a:rPr b="0" lang="zh-CN" sz="1800" spc="-1" strike="noStrike">
                <a:solidFill>
                  <a:srgbClr val="404040"/>
                </a:solidFill>
                <a:uFill>
                  <a:solidFill>
                    <a:srgbClr val="ffffff"/>
                  </a:solidFill>
                </a:uFill>
                <a:latin typeface="Century Gothic"/>
              </a:rPr>
              <a:t>Fourth Outline Level</a:t>
            </a:r>
            <a:endParaRPr b="0" lang="zh-CN" sz="1800" spc="-1" strike="noStrike">
              <a:solidFill>
                <a:srgbClr val="404040"/>
              </a:solidFill>
              <a:uFill>
                <a:solidFill>
                  <a:srgbClr val="ffffff"/>
                </a:solidFill>
              </a:uFill>
              <a:latin typeface="Century Gothic"/>
            </a:endParaRPr>
          </a:p>
          <a:p>
            <a:pPr lvl="4" marL="2160000" indent="-216000">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Fifth Outline Level</a:t>
            </a:r>
            <a:endParaRPr b="0" lang="zh-CN" sz="1800" spc="-1" strike="noStrike">
              <a:solidFill>
                <a:srgbClr val="404040"/>
              </a:solidFill>
              <a:uFill>
                <a:solidFill>
                  <a:srgbClr val="ffffff"/>
                </a:solidFill>
              </a:uFill>
              <a:latin typeface="Century Gothic"/>
            </a:endParaRPr>
          </a:p>
          <a:p>
            <a:pPr lvl="5" marL="2592000" indent="-216000">
              <a:buClr>
                <a:srgbClr val="000000"/>
              </a:buClr>
              <a:buSzPct val="45000"/>
              <a:buFont typeface="Wingdings" charset="2"/>
              <a:buChar char=""/>
            </a:pPr>
            <a:r>
              <a:rPr b="0" lang="zh-CN" sz="1800" spc="-1" strike="noStrike">
                <a:solidFill>
                  <a:srgbClr val="404040"/>
                </a:solidFill>
                <a:uFill>
                  <a:solidFill>
                    <a:srgbClr val="ffffff"/>
                  </a:solidFill>
                </a:uFill>
                <a:latin typeface="Century Gothic"/>
              </a:rPr>
              <a:t>Sixth Outline Level</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Seventh Outline Level</a:t>
            </a:r>
            <a:r>
              <a:rPr b="0" lang="zh-CN" sz="1800" spc="-1" strike="noStrike">
                <a:solidFill>
                  <a:srgbClr val="404040"/>
                </a:solidFill>
                <a:uFill>
                  <a:solidFill>
                    <a:srgbClr val="ffffff"/>
                  </a:solidFill>
                </a:uFill>
                <a:latin typeface="Century Gothic"/>
              </a:rPr>
              <a:t>单击此处编辑母版文本样式</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第二级</a:t>
            </a:r>
            <a:endParaRPr b="0" lang="zh-CN" sz="18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400" spc="-1" strike="noStrike">
                <a:solidFill>
                  <a:srgbClr val="404040"/>
                </a:solidFill>
                <a:uFill>
                  <a:solidFill>
                    <a:srgbClr val="ffffff"/>
                  </a:solidFill>
                </a:uFill>
                <a:latin typeface="Century Gothic"/>
              </a:rPr>
              <a:t>第三级</a:t>
            </a:r>
            <a:endParaRPr b="0" lang="zh-CN" sz="1800" spc="-1" strike="noStrike">
              <a:solidFill>
                <a:srgbClr val="404040"/>
              </a:solidFill>
              <a:uFill>
                <a:solidFill>
                  <a:srgbClr val="ffffff"/>
                </a:solidFill>
              </a:uFill>
              <a:latin typeface="Century Gothic"/>
            </a:endParaRPr>
          </a:p>
          <a:p>
            <a:pPr lvl="3" marL="1234440" indent="-228240">
              <a:lnSpc>
                <a:spcPct val="100000"/>
              </a:lnSpc>
              <a:buClr>
                <a:srgbClr val="b31166"/>
              </a:buClr>
              <a:buSzPct val="80000"/>
              <a:buFont typeface="Wingdings 3" charset="2"/>
              <a:buChar char=""/>
            </a:pPr>
            <a:r>
              <a:rPr b="0" lang="zh-CN" sz="1200" spc="-1" strike="noStrike">
                <a:solidFill>
                  <a:srgbClr val="404040"/>
                </a:solidFill>
                <a:uFill>
                  <a:solidFill>
                    <a:srgbClr val="ffffff"/>
                  </a:solidFill>
                </a:uFill>
                <a:latin typeface="Century Gothic"/>
              </a:rPr>
              <a:t>第四级</a:t>
            </a:r>
            <a:endParaRPr b="0" lang="zh-CN" sz="1800" spc="-1" strike="noStrike">
              <a:solidFill>
                <a:srgbClr val="404040"/>
              </a:solidFill>
              <a:uFill>
                <a:solidFill>
                  <a:srgbClr val="ffffff"/>
                </a:solidFill>
              </a:uFill>
              <a:latin typeface="Century Gothic"/>
            </a:endParaRPr>
          </a:p>
          <a:p>
            <a:pPr lvl="4" marL="1508760" indent="-228240">
              <a:lnSpc>
                <a:spcPct val="100000"/>
              </a:lnSpc>
              <a:buClr>
                <a:srgbClr val="b31166"/>
              </a:buClr>
              <a:buSzPct val="80000"/>
              <a:buFont typeface="Wingdings 3" charset="2"/>
              <a:buChar char=""/>
            </a:pPr>
            <a:r>
              <a:rPr b="0" lang="zh-CN" sz="1200" spc="-1" strike="noStrike">
                <a:solidFill>
                  <a:srgbClr val="404040"/>
                </a:solidFill>
                <a:uFill>
                  <a:solidFill>
                    <a:srgbClr val="ffffff"/>
                  </a:solidFill>
                </a:uFill>
                <a:latin typeface="Century Gothic"/>
              </a:rPr>
              <a:t>第五级</a:t>
            </a:r>
            <a:endParaRPr b="0" lang="zh-CN" sz="1800" spc="-1" strike="noStrike">
              <a:solidFill>
                <a:srgbClr val="404040"/>
              </a:solidFill>
              <a:uFill>
                <a:solidFill>
                  <a:srgbClr val="ffffff"/>
                </a:solidFill>
              </a:uFill>
              <a:latin typeface="Century Gothic"/>
            </a:endParaRPr>
          </a:p>
        </p:txBody>
      </p:sp>
      <p:sp>
        <p:nvSpPr>
          <p:cNvPr id="69" name="PlaceHolder 13"/>
          <p:cNvSpPr>
            <a:spLocks noGrp="1"/>
          </p:cNvSpPr>
          <p:nvPr>
            <p:ph type="dt"/>
          </p:nvPr>
        </p:nvSpPr>
        <p:spPr>
          <a:xfrm>
            <a:off x="7574400" y="6365520"/>
            <a:ext cx="990360" cy="228240"/>
          </a:xfrm>
          <a:prstGeom prst="rect">
            <a:avLst/>
          </a:prstGeom>
        </p:spPr>
        <p:txBody>
          <a:bodyPr anchor="b"/>
          <a:p>
            <a:pPr algn="r">
              <a:lnSpc>
                <a:spcPct val="100000"/>
              </a:lnSpc>
            </a:pPr>
            <a:r>
              <a:rPr b="1" lang="en-US" sz="900" spc="-1" strike="noStrike">
                <a:solidFill>
                  <a:srgbClr val="b31166"/>
                </a:solidFill>
                <a:uFill>
                  <a:solidFill>
                    <a:srgbClr val="ffffff"/>
                  </a:solidFill>
                </a:uFill>
                <a:latin typeface="Century Gothic"/>
              </a:rPr>
              <a:t>8/12/16</a:t>
            </a:r>
            <a:endParaRPr b="0" lang="en-US" sz="1400" spc="-1" strike="noStrike">
              <a:solidFill>
                <a:srgbClr val="000000"/>
              </a:solidFill>
              <a:uFill>
                <a:solidFill>
                  <a:srgbClr val="ffffff"/>
                </a:solidFill>
              </a:uFill>
              <a:latin typeface="Times New Roman"/>
            </a:endParaRPr>
          </a:p>
        </p:txBody>
      </p:sp>
      <p:sp>
        <p:nvSpPr>
          <p:cNvPr id="70" name="PlaceHolder 14"/>
          <p:cNvSpPr>
            <a:spLocks noGrp="1"/>
          </p:cNvSpPr>
          <p:nvPr>
            <p:ph type="ftr"/>
          </p:nvPr>
        </p:nvSpPr>
        <p:spPr>
          <a:xfrm>
            <a:off x="590760" y="6365520"/>
            <a:ext cx="3859560" cy="228240"/>
          </a:xfrm>
          <a:prstGeom prst="rect">
            <a:avLst/>
          </a:prstGeom>
        </p:spPr>
        <p:txBody>
          <a:bodyPr anchor="b"/>
          <a:p>
            <a:endParaRPr b="0" lang="en-US" sz="2400" spc="-1" strike="noStrike">
              <a:solidFill>
                <a:srgbClr val="000000"/>
              </a:solidFill>
              <a:uFill>
                <a:solidFill>
                  <a:srgbClr val="ffffff"/>
                </a:solidFill>
              </a:uFill>
              <a:latin typeface="Times New Roman"/>
            </a:endParaRPr>
          </a:p>
        </p:txBody>
      </p:sp>
      <p:sp>
        <p:nvSpPr>
          <p:cNvPr id="71" name="PlaceHolder 15"/>
          <p:cNvSpPr>
            <a:spLocks noGrp="1"/>
          </p:cNvSpPr>
          <p:nvPr>
            <p:ph type="sldNum"/>
          </p:nvPr>
        </p:nvSpPr>
        <p:spPr>
          <a:xfrm>
            <a:off x="7678440" y="295560"/>
            <a:ext cx="790920" cy="767160"/>
          </a:xfrm>
          <a:prstGeom prst="rect">
            <a:avLst/>
          </a:prstGeom>
        </p:spPr>
        <p:txBody>
          <a:bodyPr lIns="90000" rIns="90000" tIns="45000" bIns="45000" anchor="b"/>
          <a:p>
            <a:pPr algn="ctr">
              <a:lnSpc>
                <a:spcPct val="100000"/>
              </a:lnSpc>
            </a:pPr>
            <a:fld id="{009112B4-4823-4DEB-A6A4-0F974B41F74D}" type="slidenum">
              <a:rPr b="0" lang="en-US" sz="2800" spc="-1" strike="noStrike">
                <a:solidFill>
                  <a:srgbClr val="ffffff"/>
                </a:solidFill>
                <a:uFill>
                  <a:solidFill>
                    <a:srgbClr val="ffffff"/>
                  </a:solidFill>
                </a:uFill>
                <a:latin typeface="Century Gothic"/>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developer.ubuntu.com/en/snappy/build-apps/your-first-snap/" TargetMode="External"/><Relationship Id="rId2" Type="http://schemas.openxmlformats.org/officeDocument/2006/relationships/hyperlink" Target="https://developer.ubuntu.com/en/snappy/build-apps/your-first-snap/" TargetMode="External"/><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TextShape 1"/>
          <p:cNvSpPr txBox="1"/>
          <p:nvPr/>
        </p:nvSpPr>
        <p:spPr>
          <a:xfrm>
            <a:off x="866520" y="2226600"/>
            <a:ext cx="5917320" cy="2550600"/>
          </a:xfrm>
          <a:prstGeom prst="rect">
            <a:avLst/>
          </a:prstGeom>
          <a:noFill/>
          <a:ln>
            <a:noFill/>
          </a:ln>
        </p:spPr>
        <p:txBody>
          <a:bodyPr anchor="b"/>
          <a:p>
            <a:pPr>
              <a:lnSpc>
                <a:spcPct val="100000"/>
              </a:lnSpc>
            </a:pPr>
            <a:r>
              <a:rPr b="0" lang="zh-CN" sz="4800" spc="-1" strike="noStrike">
                <a:solidFill>
                  <a:srgbClr val="ffffff"/>
                </a:solidFill>
                <a:uFill>
                  <a:solidFill>
                    <a:srgbClr val="ffffff"/>
                  </a:solidFill>
                </a:uFill>
                <a:latin typeface="Century Gothic"/>
              </a:rPr>
              <a:t>Linux</a:t>
            </a:r>
            <a:r>
              <a:rPr b="0" lang="zh-CN" sz="4800" spc="-1" strike="noStrike">
                <a:solidFill>
                  <a:srgbClr val="ffffff"/>
                </a:solidFill>
                <a:uFill>
                  <a:solidFill>
                    <a:srgbClr val="ffffff"/>
                  </a:solidFill>
                </a:uFill>
                <a:latin typeface="Century Gothic"/>
              </a:rPr>
              <a:t>基本概念与</a:t>
            </a:r>
            <a:r>
              <a:rPr b="0" lang="zh-CN" sz="4800" spc="-1" strike="noStrike">
                <a:solidFill>
                  <a:srgbClr val="ffffff"/>
                </a:solidFill>
                <a:uFill>
                  <a:solidFill>
                    <a:srgbClr val="ffffff"/>
                  </a:solidFill>
                </a:uFill>
                <a:latin typeface="Century Gothic"/>
              </a:rPr>
              <a:t>
</a:t>
            </a:r>
            <a:r>
              <a:rPr b="0" lang="zh-CN" sz="4800" spc="-1" strike="noStrike">
                <a:solidFill>
                  <a:srgbClr val="ffffff"/>
                </a:solidFill>
                <a:uFill>
                  <a:solidFill>
                    <a:srgbClr val="ffffff"/>
                  </a:solidFill>
                </a:uFill>
                <a:latin typeface="Century Gothic"/>
              </a:rPr>
              <a:t>C/C++</a:t>
            </a:r>
            <a:r>
              <a:rPr b="0" lang="zh-CN" sz="4800" spc="-1" strike="noStrike">
                <a:solidFill>
                  <a:srgbClr val="ffffff"/>
                </a:solidFill>
                <a:uFill>
                  <a:solidFill>
                    <a:srgbClr val="ffffff"/>
                  </a:solidFill>
                </a:uFill>
                <a:latin typeface="Century Gothic"/>
              </a:rPr>
              <a:t>开发简介</a:t>
            </a:r>
            <a:endParaRPr b="0" lang="zh-CN" sz="1800" spc="-1" strike="noStrike">
              <a:solidFill>
                <a:srgbClr val="000000"/>
              </a:solidFill>
              <a:uFill>
                <a:solidFill>
                  <a:srgbClr val="ffffff"/>
                </a:solidFill>
              </a:uFill>
              <a:latin typeface="Century Gothic"/>
            </a:endParaRPr>
          </a:p>
        </p:txBody>
      </p:sp>
      <p:sp>
        <p:nvSpPr>
          <p:cNvPr id="112" name="TextShape 2"/>
          <p:cNvSpPr txBox="1"/>
          <p:nvPr/>
        </p:nvSpPr>
        <p:spPr>
          <a:xfrm>
            <a:off x="866520" y="4777560"/>
            <a:ext cx="5917320" cy="861120"/>
          </a:xfrm>
          <a:prstGeom prst="rect">
            <a:avLst/>
          </a:prstGeom>
          <a:noFill/>
          <a:ln>
            <a:noFill/>
          </a:ln>
        </p:spPr>
        <p:txBody>
          <a:bodyPr/>
          <a:p>
            <a:pPr>
              <a:lnSpc>
                <a:spcPct val="100000"/>
              </a:lnSpc>
            </a:pPr>
            <a:r>
              <a:rPr b="0" lang="en-US" sz="1800" spc="-1" strike="noStrike" cap="all">
                <a:solidFill>
                  <a:srgbClr val="ef53a5"/>
                </a:solidFill>
                <a:uFill>
                  <a:solidFill>
                    <a:srgbClr val="ffffff"/>
                  </a:solidFill>
                </a:uFill>
                <a:latin typeface="Century Gothic"/>
              </a:rPr>
              <a:t>智能产品中心 常谦</a:t>
            </a:r>
            <a:endParaRPr b="0" lang="en-US" sz="32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31"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发行版</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通常来讲，一个</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发行版包括</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内核，系统安装工具及系统软件。发行版为许多不同的目的而制作，包括对不同计算机结构的支持等。</a:t>
            </a:r>
            <a:endParaRPr b="0" lang="zh-CN" sz="1400" spc="-1" strike="noStrike">
              <a:solidFill>
                <a:srgbClr val="404040"/>
              </a:solidFill>
              <a:uFill>
                <a:solidFill>
                  <a:srgbClr val="ffffff"/>
                </a:solidFill>
              </a:uFill>
              <a:latin typeface="Century Gothic"/>
            </a:endParaRPr>
          </a:p>
        </p:txBody>
      </p:sp>
      <p:sp>
        <p:nvSpPr>
          <p:cNvPr id="132" name="CustomShape 3"/>
          <p:cNvSpPr/>
          <p:nvPr/>
        </p:nvSpPr>
        <p:spPr>
          <a:xfrm>
            <a:off x="1617120" y="4498920"/>
            <a:ext cx="1913400" cy="1913400"/>
          </a:xfrm>
          <a:prstGeom prst="ellipse">
            <a:avLst/>
          </a:prstGeom>
          <a:solidFill>
            <a:schemeClr val="accent4">
              <a:hueOff val="13828557"/>
              <a:satOff val="3941"/>
              <a:lumOff val="11372"/>
              <a:alphaOff val="0"/>
            </a:schemeClr>
          </a:solidFill>
          <a:ln>
            <a:solidFill>
              <a:schemeClr val="lt1">
                <a:hueOff val="0"/>
                <a:satOff val="0"/>
                <a:lumOff val="0"/>
                <a:alphaOff val="0"/>
              </a:schemeClr>
            </a:solidFill>
            <a:round/>
          </a:ln>
        </p:spPr>
        <p:style>
          <a:lnRef idx="3"/>
          <a:fillRef idx="0"/>
          <a:effectRef idx="1"/>
          <a:fontRef idx="minor"/>
        </p:style>
      </p:sp>
      <p:sp>
        <p:nvSpPr>
          <p:cNvPr id="133" name="CustomShape 4"/>
          <p:cNvSpPr/>
          <p:nvPr/>
        </p:nvSpPr>
        <p:spPr>
          <a:xfrm>
            <a:off x="1999800" y="4881960"/>
            <a:ext cx="1148040" cy="1148040"/>
          </a:xfrm>
          <a:prstGeom prst="ellipse">
            <a:avLst/>
          </a:prstGeom>
          <a:solidFill>
            <a:schemeClr val="accent4">
              <a:hueOff val="6914279"/>
              <a:satOff val="1970"/>
              <a:lumOff val="5686"/>
              <a:alphaOff val="0"/>
            </a:schemeClr>
          </a:solidFill>
          <a:ln>
            <a:solidFill>
              <a:schemeClr val="lt1">
                <a:hueOff val="0"/>
                <a:satOff val="0"/>
                <a:lumOff val="0"/>
                <a:alphaOff val="0"/>
              </a:schemeClr>
            </a:solidFill>
            <a:round/>
          </a:ln>
        </p:spPr>
        <p:style>
          <a:lnRef idx="3"/>
          <a:fillRef idx="0"/>
          <a:effectRef idx="1"/>
          <a:fontRef idx="minor"/>
        </p:style>
      </p:sp>
      <p:sp>
        <p:nvSpPr>
          <p:cNvPr id="134" name="CustomShape 5"/>
          <p:cNvSpPr/>
          <p:nvPr/>
        </p:nvSpPr>
        <p:spPr>
          <a:xfrm>
            <a:off x="2382480" y="5264640"/>
            <a:ext cx="382320" cy="382320"/>
          </a:xfrm>
          <a:prstGeom prst="ellipse">
            <a:avLst/>
          </a:prstGeom>
          <a:solidFill>
            <a:schemeClr val="accent4">
              <a:hueOff val="0"/>
              <a:satOff val="0"/>
              <a:lumOff val="0"/>
              <a:alphaOff val="0"/>
            </a:schemeClr>
          </a:solidFill>
          <a:ln>
            <a:solidFill>
              <a:schemeClr val="lt1">
                <a:hueOff val="0"/>
                <a:satOff val="0"/>
                <a:lumOff val="0"/>
                <a:alphaOff val="0"/>
              </a:schemeClr>
            </a:solidFill>
            <a:round/>
          </a:ln>
        </p:spPr>
        <p:style>
          <a:lnRef idx="3"/>
          <a:fillRef idx="0"/>
          <a:effectRef idx="1"/>
          <a:fontRef idx="minor"/>
        </p:style>
      </p:sp>
      <p:sp>
        <p:nvSpPr>
          <p:cNvPr id="135" name="CustomShape 6"/>
          <p:cNvSpPr/>
          <p:nvPr/>
        </p:nvSpPr>
        <p:spPr>
          <a:xfrm>
            <a:off x="3852000" y="3861000"/>
            <a:ext cx="1354320" cy="558000"/>
          </a:xfrm>
          <a:prstGeom prst="rect">
            <a:avLst/>
          </a:prstGeom>
          <a:noFill/>
          <a:ln>
            <a:noFill/>
          </a:ln>
        </p:spPr>
        <p:style>
          <a:lnRef idx="0"/>
          <a:fillRef idx="0"/>
          <a:effectRef idx="0"/>
          <a:fontRef idx="minor"/>
        </p:style>
        <p:txBody>
          <a:bodyPr lIns="99720" rIns="17640" tIns="17640" bIns="17640" anchor="ctr"/>
          <a:p>
            <a:pPr>
              <a:lnSpc>
                <a:spcPct val="90000"/>
              </a:lnSpc>
            </a:pPr>
            <a:r>
              <a:rPr b="0" lang="en-US" sz="1400" spc="-1" strike="noStrike">
                <a:solidFill>
                  <a:srgbClr val="000000"/>
                </a:solidFill>
                <a:uFill>
                  <a:solidFill>
                    <a:srgbClr val="ffffff"/>
                  </a:solidFill>
                </a:uFill>
                <a:latin typeface="Century Gothic"/>
              </a:rPr>
              <a:t>Linux</a:t>
            </a:r>
            <a:r>
              <a:rPr b="0" lang="en-US" sz="1400" spc="-1" strike="noStrike">
                <a:solidFill>
                  <a:srgbClr val="000000"/>
                </a:solidFill>
                <a:uFill>
                  <a:solidFill>
                    <a:srgbClr val="ffffff"/>
                  </a:solidFill>
                </a:uFill>
                <a:latin typeface="Century Gothic"/>
              </a:rPr>
              <a:t>内核</a:t>
            </a:r>
            <a:endParaRPr b="0" lang="en-US" sz="1800" spc="-1" strike="noStrike">
              <a:solidFill>
                <a:srgbClr val="000000"/>
              </a:solidFill>
              <a:uFill>
                <a:solidFill>
                  <a:srgbClr val="ffffff"/>
                </a:solidFill>
              </a:uFill>
              <a:latin typeface="Arial"/>
            </a:endParaRPr>
          </a:p>
        </p:txBody>
      </p:sp>
      <p:sp>
        <p:nvSpPr>
          <p:cNvPr id="136" name="Line 7"/>
          <p:cNvSpPr/>
          <p:nvPr/>
        </p:nvSpPr>
        <p:spPr>
          <a:xfrm>
            <a:off x="3610440" y="4140000"/>
            <a:ext cx="239400" cy="36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37" name="Line 8"/>
          <p:cNvSpPr/>
          <p:nvPr/>
        </p:nvSpPr>
        <p:spPr>
          <a:xfrm flipH="1">
            <a:off x="2574000" y="4140360"/>
            <a:ext cx="1035720" cy="131544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38" name="CustomShape 9"/>
          <p:cNvSpPr/>
          <p:nvPr/>
        </p:nvSpPr>
        <p:spPr>
          <a:xfrm>
            <a:off x="3852000" y="4437000"/>
            <a:ext cx="1788120" cy="558000"/>
          </a:xfrm>
          <a:prstGeom prst="rect">
            <a:avLst/>
          </a:prstGeom>
          <a:noFill/>
          <a:ln>
            <a:noFill/>
          </a:ln>
        </p:spPr>
        <p:style>
          <a:lnRef idx="0"/>
          <a:fillRef idx="0"/>
          <a:effectRef idx="0"/>
          <a:fontRef idx="minor"/>
        </p:style>
        <p:txBody>
          <a:bodyPr lIns="99720" rIns="17640" tIns="17640" bIns="17640" anchor="ctr"/>
          <a:p>
            <a:pPr>
              <a:lnSpc>
                <a:spcPct val="90000"/>
              </a:lnSpc>
            </a:pPr>
            <a:r>
              <a:rPr b="0" lang="en-US" sz="1400" spc="-1" strike="noStrike">
                <a:solidFill>
                  <a:srgbClr val="000000"/>
                </a:solidFill>
                <a:uFill>
                  <a:solidFill>
                    <a:srgbClr val="ffffff"/>
                  </a:solidFill>
                </a:uFill>
                <a:latin typeface="Century Gothic"/>
              </a:rPr>
              <a:t>系统库及系统工具</a:t>
            </a:r>
            <a:endParaRPr b="0" lang="en-US" sz="1800" spc="-1" strike="noStrike">
              <a:solidFill>
                <a:srgbClr val="000000"/>
              </a:solidFill>
              <a:uFill>
                <a:solidFill>
                  <a:srgbClr val="ffffff"/>
                </a:solidFill>
              </a:uFill>
              <a:latin typeface="Arial"/>
            </a:endParaRPr>
          </a:p>
        </p:txBody>
      </p:sp>
      <p:sp>
        <p:nvSpPr>
          <p:cNvPr id="139" name="Line 10"/>
          <p:cNvSpPr/>
          <p:nvPr/>
        </p:nvSpPr>
        <p:spPr>
          <a:xfrm>
            <a:off x="3610440" y="4698360"/>
            <a:ext cx="239400" cy="36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40" name="Line 11"/>
          <p:cNvSpPr/>
          <p:nvPr/>
        </p:nvSpPr>
        <p:spPr>
          <a:xfrm flipH="1">
            <a:off x="2848320" y="4698000"/>
            <a:ext cx="761400" cy="102492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41" name="CustomShape 12"/>
          <p:cNvSpPr/>
          <p:nvPr/>
        </p:nvSpPr>
        <p:spPr>
          <a:xfrm>
            <a:off x="3868920" y="4977360"/>
            <a:ext cx="1351080" cy="558000"/>
          </a:xfrm>
          <a:prstGeom prst="rect">
            <a:avLst/>
          </a:prstGeom>
          <a:noFill/>
          <a:ln>
            <a:noFill/>
          </a:ln>
        </p:spPr>
        <p:style>
          <a:lnRef idx="0"/>
          <a:fillRef idx="0"/>
          <a:effectRef idx="0"/>
          <a:fontRef idx="minor"/>
        </p:style>
        <p:txBody>
          <a:bodyPr lIns="99720" rIns="17640" tIns="17640" bIns="17640" anchor="ctr"/>
          <a:p>
            <a:pPr>
              <a:lnSpc>
                <a:spcPct val="90000"/>
              </a:lnSpc>
            </a:pPr>
            <a:r>
              <a:rPr b="0" lang="en-US" sz="1400" spc="-1" strike="noStrike">
                <a:solidFill>
                  <a:srgbClr val="000000"/>
                </a:solidFill>
                <a:uFill>
                  <a:solidFill>
                    <a:srgbClr val="ffffff"/>
                  </a:solidFill>
                </a:uFill>
                <a:latin typeface="Century Gothic"/>
              </a:rPr>
              <a:t>应用软件</a:t>
            </a:r>
            <a:endParaRPr b="0" lang="en-US" sz="1800" spc="-1" strike="noStrike">
              <a:solidFill>
                <a:srgbClr val="000000"/>
              </a:solidFill>
              <a:uFill>
                <a:solidFill>
                  <a:srgbClr val="ffffff"/>
                </a:solidFill>
              </a:uFill>
              <a:latin typeface="Arial"/>
            </a:endParaRPr>
          </a:p>
        </p:txBody>
      </p:sp>
      <p:sp>
        <p:nvSpPr>
          <p:cNvPr id="142" name="Line 13"/>
          <p:cNvSpPr/>
          <p:nvPr/>
        </p:nvSpPr>
        <p:spPr>
          <a:xfrm>
            <a:off x="3610440" y="5256360"/>
            <a:ext cx="239400" cy="36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43" name="Line 14"/>
          <p:cNvSpPr/>
          <p:nvPr/>
        </p:nvSpPr>
        <p:spPr>
          <a:xfrm flipH="1">
            <a:off x="3121560" y="5256000"/>
            <a:ext cx="487080" cy="732600"/>
          </a:xfrm>
          <a:prstGeom prst="line">
            <a:avLst/>
          </a:prstGeom>
          <a:ln>
            <a:solidFill>
              <a:schemeClr val="accent4">
                <a:tint val="50000"/>
                <a:hueOff val="0"/>
                <a:satOff val="0"/>
                <a:lumOff val="0"/>
                <a:alphaOff val="0"/>
              </a:schemeClr>
            </a:solidFill>
            <a:round/>
          </a:ln>
        </p:spPr>
        <p:style>
          <a:lnRef idx="2"/>
          <a:fillRef idx="0"/>
          <a:effectRef idx="1"/>
          <a:fontRef idx="minor"/>
        </p:style>
      </p:sp>
      <p:sp>
        <p:nvSpPr>
          <p:cNvPr id="144" name="CustomShape 15"/>
          <p:cNvSpPr/>
          <p:nvPr/>
        </p:nvSpPr>
        <p:spPr>
          <a:xfrm>
            <a:off x="5868000" y="4941000"/>
            <a:ext cx="2736000" cy="1127880"/>
          </a:xfrm>
          <a:prstGeom prst="roundRect">
            <a:avLst>
              <a:gd name="adj" fmla="val 8500"/>
            </a:avLst>
          </a:prstGeom>
          <a:solidFill>
            <a:schemeClr val="accent5">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88920" rIns="60840" tIns="88920" bIns="724680"/>
          <a:p>
            <a:pPr>
              <a:lnSpc>
                <a:spcPct val="90000"/>
              </a:lnSpc>
            </a:pPr>
            <a:r>
              <a:rPr b="0" lang="en-US" sz="1600" spc="-1" strike="noStrike">
                <a:solidFill>
                  <a:srgbClr val="ffffff"/>
                </a:solidFill>
                <a:uFill>
                  <a:solidFill>
                    <a:srgbClr val="ffffff"/>
                  </a:solidFill>
                </a:uFill>
                <a:latin typeface="Century Gothic"/>
              </a:rPr>
              <a:t>Linux</a:t>
            </a:r>
            <a:r>
              <a:rPr b="0" lang="en-US" sz="1600" spc="-1" strike="noStrike">
                <a:solidFill>
                  <a:srgbClr val="ffffff"/>
                </a:solidFill>
                <a:uFill>
                  <a:solidFill>
                    <a:srgbClr val="ffffff"/>
                  </a:solidFill>
                </a:uFill>
                <a:latin typeface="Century Gothic"/>
              </a:rPr>
              <a:t>内核</a:t>
            </a:r>
            <a:endParaRPr b="0" lang="en-US" sz="1800" spc="-1" strike="noStrike">
              <a:solidFill>
                <a:srgbClr val="000000"/>
              </a:solidFill>
              <a:uFill>
                <a:solidFill>
                  <a:srgbClr val="ffffff"/>
                </a:solidFill>
              </a:uFill>
              <a:latin typeface="Arial"/>
            </a:endParaRPr>
          </a:p>
        </p:txBody>
      </p:sp>
      <p:sp>
        <p:nvSpPr>
          <p:cNvPr id="145" name="CustomShape 16"/>
          <p:cNvSpPr/>
          <p:nvPr/>
        </p:nvSpPr>
        <p:spPr>
          <a:xfrm>
            <a:off x="5936400" y="5448960"/>
            <a:ext cx="1288080" cy="507240"/>
          </a:xfrm>
          <a:prstGeom prst="roundRect">
            <a:avLst>
              <a:gd name="adj" fmla="val 10500"/>
            </a:avLst>
          </a:prstGeom>
          <a:solidFill>
            <a:schemeClr val="lt1">
              <a:alpha val="90000"/>
              <a:hueOff val="0"/>
              <a:satOff val="0"/>
              <a:lumOff val="0"/>
              <a:alphaOff val="0"/>
            </a:schemeClr>
          </a:solidFill>
          <a:ln>
            <a:solidFill>
              <a:schemeClr val="accent5">
                <a:hueOff val="0"/>
                <a:satOff val="0"/>
                <a:lumOff val="0"/>
                <a:alphaOff val="0"/>
              </a:schemeClr>
            </a:solidFill>
            <a:round/>
          </a:ln>
        </p:spPr>
        <p:style>
          <a:lnRef idx="2"/>
          <a:fillRef idx="0"/>
          <a:effectRef idx="0"/>
          <a:fontRef idx="minor"/>
        </p:style>
        <p:txBody>
          <a:bodyPr lIns="76320" rIns="60840" tIns="76320" bIns="76680" anchor="ctr"/>
          <a:p>
            <a:pPr algn="ctr">
              <a:lnSpc>
                <a:spcPct val="90000"/>
              </a:lnSpc>
            </a:pPr>
            <a:r>
              <a:rPr b="0" lang="en-US" sz="1600" spc="-1" strike="noStrike">
                <a:solidFill>
                  <a:srgbClr val="000000"/>
                </a:solidFill>
                <a:uFill>
                  <a:solidFill>
                    <a:srgbClr val="ffffff"/>
                  </a:solidFill>
                </a:uFill>
                <a:latin typeface="Century Gothic"/>
              </a:rPr>
              <a:t>驱动</a:t>
            </a:r>
            <a:endParaRPr b="0" lang="en-US" sz="1800" spc="-1" strike="noStrike">
              <a:solidFill>
                <a:srgbClr val="000000"/>
              </a:solidFill>
              <a:uFill>
                <a:solidFill>
                  <a:srgbClr val="ffffff"/>
                </a:solidFill>
              </a:uFill>
              <a:latin typeface="Arial"/>
            </a:endParaRPr>
          </a:p>
        </p:txBody>
      </p:sp>
      <p:sp>
        <p:nvSpPr>
          <p:cNvPr id="146" name="CustomShape 17"/>
          <p:cNvSpPr/>
          <p:nvPr/>
        </p:nvSpPr>
        <p:spPr>
          <a:xfrm>
            <a:off x="7245360" y="5448960"/>
            <a:ext cx="1288080" cy="507240"/>
          </a:xfrm>
          <a:prstGeom prst="roundRect">
            <a:avLst>
              <a:gd name="adj" fmla="val 10500"/>
            </a:avLst>
          </a:prstGeom>
          <a:solidFill>
            <a:schemeClr val="lt1">
              <a:alpha val="90000"/>
              <a:hueOff val="0"/>
              <a:satOff val="0"/>
              <a:lumOff val="0"/>
              <a:alphaOff val="0"/>
            </a:schemeClr>
          </a:solidFill>
          <a:ln>
            <a:solidFill>
              <a:schemeClr val="accent5">
                <a:hueOff val="2438425"/>
                <a:satOff val="-19443"/>
                <a:lumOff val="-14705"/>
                <a:alphaOff val="0"/>
              </a:schemeClr>
            </a:solidFill>
            <a:round/>
          </a:ln>
        </p:spPr>
        <p:style>
          <a:lnRef idx="2"/>
          <a:fillRef idx="0"/>
          <a:effectRef idx="0"/>
          <a:fontRef idx="minor"/>
        </p:style>
        <p:txBody>
          <a:bodyPr lIns="76320" rIns="60840" tIns="76320" bIns="76680" anchor="ctr"/>
          <a:p>
            <a:pPr algn="ctr">
              <a:lnSpc>
                <a:spcPct val="90000"/>
              </a:lnSpc>
            </a:pPr>
            <a:r>
              <a:rPr b="0" lang="en-US" sz="1600" spc="-1" strike="noStrike">
                <a:solidFill>
                  <a:srgbClr val="000000"/>
                </a:solidFill>
                <a:uFill>
                  <a:solidFill>
                    <a:srgbClr val="ffffff"/>
                  </a:solidFill>
                </a:uFill>
                <a:latin typeface="Century Gothic"/>
              </a:rPr>
              <a:t>文件系统</a:t>
            </a:r>
            <a:endParaRPr b="0" lang="en-US" sz="1800" spc="-1" strike="noStrike">
              <a:solidFill>
                <a:srgbClr val="000000"/>
              </a:solidFill>
              <a:uFill>
                <a:solidFill>
                  <a:srgbClr val="ffffff"/>
                </a:solidFill>
              </a:uFill>
              <a:latin typeface="Arial"/>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a:t>
            </a:r>
            <a:r>
              <a:rPr b="0" lang="zh-CN" sz="3200" spc="-1" strike="noStrike">
                <a:solidFill>
                  <a:srgbClr val="ffffff"/>
                </a:solidFill>
                <a:uFill>
                  <a:solidFill>
                    <a:srgbClr val="ffffff"/>
                  </a:solidFill>
                </a:uFill>
                <a:latin typeface="Century Gothic"/>
              </a:rPr>
              <a:t>系统安装</a:t>
            </a:r>
            <a:endParaRPr b="0" lang="zh-CN" sz="1800" spc="-1" strike="noStrike">
              <a:solidFill>
                <a:srgbClr val="000000"/>
              </a:solidFill>
              <a:uFill>
                <a:solidFill>
                  <a:srgbClr val="ffffff"/>
                </a:solidFill>
              </a:uFill>
              <a:latin typeface="Century Gothic"/>
            </a:endParaRPr>
          </a:p>
        </p:txBody>
      </p:sp>
      <p:sp>
        <p:nvSpPr>
          <p:cNvPr id="148" name="TextShape 2"/>
          <p:cNvSpPr txBox="1"/>
          <p:nvPr/>
        </p:nvSpPr>
        <p:spPr>
          <a:xfrm>
            <a:off x="539640" y="1903680"/>
            <a:ext cx="8064360" cy="4966560"/>
          </a:xfrm>
          <a:prstGeom prst="rect">
            <a:avLst/>
          </a:prstGeom>
          <a:noFill/>
          <a:ln>
            <a:noFill/>
          </a:ln>
        </p:spPr>
        <p:txBody>
          <a:bodyPr/>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准备工作：预留至少</a:t>
            </a:r>
            <a:r>
              <a:rPr b="0" lang="zh-CN" sz="1800" spc="-1" strike="noStrike">
                <a:solidFill>
                  <a:srgbClr val="404040"/>
                </a:solidFill>
                <a:uFill>
                  <a:solidFill>
                    <a:srgbClr val="ffffff"/>
                  </a:solidFill>
                </a:uFill>
                <a:latin typeface="Century Gothic"/>
              </a:rPr>
              <a:t>25GB</a:t>
            </a:r>
            <a:r>
              <a:rPr b="0" lang="zh-CN" sz="1800" spc="-1" strike="noStrike">
                <a:solidFill>
                  <a:srgbClr val="404040"/>
                </a:solidFill>
                <a:uFill>
                  <a:solidFill>
                    <a:srgbClr val="ffffff"/>
                  </a:solidFill>
                </a:uFill>
                <a:latin typeface="Century Gothic"/>
              </a:rPr>
              <a:t>硬盘空间，建议</a:t>
            </a:r>
            <a:r>
              <a:rPr b="0" lang="zh-CN" sz="1800" spc="-1" strike="noStrike">
                <a:solidFill>
                  <a:srgbClr val="404040"/>
                </a:solidFill>
                <a:uFill>
                  <a:solidFill>
                    <a:srgbClr val="ffffff"/>
                  </a:solidFill>
                </a:uFill>
                <a:latin typeface="Century Gothic"/>
              </a:rPr>
              <a:t>60GB</a:t>
            </a:r>
            <a:r>
              <a:rPr b="0" lang="zh-CN" sz="1800" spc="-1" strike="noStrike">
                <a:solidFill>
                  <a:srgbClr val="404040"/>
                </a:solidFill>
                <a:uFill>
                  <a:solidFill>
                    <a:srgbClr val="ffffff"/>
                  </a:solidFill>
                </a:uFill>
                <a:latin typeface="Century Gothic"/>
              </a:rPr>
              <a:t>以上</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Ubuntu Desktop</a:t>
            </a:r>
            <a:r>
              <a:rPr b="0" lang="zh-CN" sz="1800" spc="-1" strike="noStrike">
                <a:solidFill>
                  <a:srgbClr val="404040"/>
                </a:solidFill>
                <a:uFill>
                  <a:solidFill>
                    <a:srgbClr val="ffffff"/>
                  </a:solidFill>
                </a:uFill>
                <a:latin typeface="Century Gothic"/>
              </a:rPr>
              <a:t>版安装光盘</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http://mirrors.163.com/ubuntu-releases/16.04/</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桌面版本     </a:t>
            </a:r>
            <a:r>
              <a:rPr b="0" lang="zh-CN" sz="1800" spc="-1" strike="noStrike">
                <a:solidFill>
                  <a:srgbClr val="404040"/>
                </a:solidFill>
                <a:uFill>
                  <a:solidFill>
                    <a:srgbClr val="ffffff"/>
                  </a:solidFill>
                </a:uFill>
                <a:latin typeface="Century Gothic"/>
              </a:rPr>
              <a:t>ubuntu-16.04-desktop-amd64.iso</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服务器版本 </a:t>
            </a:r>
            <a:r>
              <a:rPr b="0" lang="zh-CN" sz="1800" spc="-1" strike="noStrike">
                <a:solidFill>
                  <a:srgbClr val="404040"/>
                </a:solidFill>
                <a:uFill>
                  <a:solidFill>
                    <a:srgbClr val="ffffff"/>
                  </a:solidFill>
                </a:uFill>
                <a:latin typeface="Century Gothic"/>
              </a:rPr>
              <a:t>ubuntu-16.04-server-amd64.img</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Debian </a:t>
            </a:r>
            <a:r>
              <a:rPr b="0" lang="zh-CN" sz="1800" spc="-1" strike="noStrike">
                <a:solidFill>
                  <a:srgbClr val="404040"/>
                </a:solidFill>
                <a:uFill>
                  <a:solidFill>
                    <a:srgbClr val="ffffff"/>
                  </a:solidFill>
                </a:uFill>
                <a:latin typeface="Century Gothic"/>
              </a:rPr>
              <a:t>安装光盘</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https://www.debian.org/distrib/</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最小版本、完整版本（初学建议）</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不建议</a:t>
            </a:r>
            <a:r>
              <a:rPr b="0" lang="zh-CN" sz="1800" spc="-1" strike="noStrike">
                <a:solidFill>
                  <a:srgbClr val="404040"/>
                </a:solidFill>
                <a:uFill>
                  <a:solidFill>
                    <a:srgbClr val="ffffff"/>
                  </a:solidFill>
                </a:uFill>
                <a:latin typeface="Century Gothic"/>
              </a:rPr>
              <a:t>32</a:t>
            </a:r>
            <a:r>
              <a:rPr b="0" lang="zh-CN" sz="1800" spc="-1" strike="noStrike">
                <a:solidFill>
                  <a:srgbClr val="404040"/>
                </a:solidFill>
                <a:uFill>
                  <a:solidFill>
                    <a:srgbClr val="ffffff"/>
                  </a:solidFill>
                </a:uFill>
                <a:latin typeface="Century Gothic"/>
              </a:rPr>
              <a:t>位，</a:t>
            </a:r>
            <a:r>
              <a:rPr b="0" lang="zh-CN" sz="1800" spc="-1" strike="noStrike">
                <a:solidFill>
                  <a:srgbClr val="404040"/>
                </a:solidFill>
                <a:uFill>
                  <a:solidFill>
                    <a:srgbClr val="ffffff"/>
                  </a:solidFill>
                </a:uFill>
                <a:latin typeface="Century Gothic"/>
              </a:rPr>
              <a:t>amd64</a:t>
            </a:r>
            <a:r>
              <a:rPr b="0" lang="zh-CN" sz="1800" spc="-1" strike="noStrike">
                <a:solidFill>
                  <a:srgbClr val="404040"/>
                </a:solidFill>
                <a:uFill>
                  <a:solidFill>
                    <a:srgbClr val="ffffff"/>
                  </a:solidFill>
                </a:uFill>
                <a:latin typeface="Century Gothic"/>
              </a:rPr>
              <a:t>即为</a:t>
            </a:r>
            <a:r>
              <a:rPr b="0" lang="zh-CN" sz="1800" spc="-1" strike="noStrike">
                <a:solidFill>
                  <a:srgbClr val="404040"/>
                </a:solidFill>
                <a:uFill>
                  <a:solidFill>
                    <a:srgbClr val="ffffff"/>
                  </a:solidFill>
                </a:uFill>
                <a:latin typeface="Century Gothic"/>
              </a:rPr>
              <a:t>64</a:t>
            </a:r>
            <a:r>
              <a:rPr b="0" lang="zh-CN" sz="1800" spc="-1" strike="noStrike">
                <a:solidFill>
                  <a:srgbClr val="404040"/>
                </a:solidFill>
                <a:uFill>
                  <a:solidFill>
                    <a:srgbClr val="ffffff"/>
                  </a:solidFill>
                </a:uFill>
                <a:latin typeface="Century Gothic"/>
              </a:rPr>
              <a:t>位，</a:t>
            </a:r>
            <a:r>
              <a:rPr b="0" lang="zh-CN" sz="1800" spc="-1" strike="noStrike">
                <a:solidFill>
                  <a:srgbClr val="404040"/>
                </a:solidFill>
                <a:uFill>
                  <a:solidFill>
                    <a:srgbClr val="ffffff"/>
                  </a:solidFill>
                </a:uFill>
                <a:latin typeface="Century Gothic"/>
              </a:rPr>
              <a:t>intel</a:t>
            </a:r>
            <a:r>
              <a:rPr b="0" lang="zh-CN" sz="1800" spc="-1" strike="noStrike">
                <a:solidFill>
                  <a:srgbClr val="404040"/>
                </a:solidFill>
                <a:uFill>
                  <a:solidFill>
                    <a:srgbClr val="ffffff"/>
                  </a:solidFill>
                </a:uFill>
                <a:latin typeface="Century Gothic"/>
              </a:rPr>
              <a:t>平台可用。语言强烈建议选择英文。</a:t>
            </a:r>
            <a:endParaRPr b="0" lang="zh-CN" sz="1800" spc="-1" strike="noStrike">
              <a:solidFill>
                <a:srgbClr val="404040"/>
              </a:solidFill>
              <a:uFill>
                <a:solidFill>
                  <a:srgbClr val="ffffff"/>
                </a:solidFill>
              </a:uFill>
              <a:latin typeface="Century Gothic"/>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系统安装</a:t>
            </a:r>
            <a:r>
              <a:rPr b="0" lang="zh-CN" sz="3200" spc="-1" strike="noStrike">
                <a:solidFill>
                  <a:srgbClr val="ffffff"/>
                </a:solidFill>
                <a:uFill>
                  <a:solidFill>
                    <a:srgbClr val="ffffff"/>
                  </a:solidFill>
                </a:uFill>
                <a:latin typeface="Century Gothic"/>
              </a:rPr>
              <a:t>1</a:t>
            </a:r>
            <a:endParaRPr b="0" lang="zh-CN" sz="1800" spc="-1" strike="noStrike">
              <a:solidFill>
                <a:srgbClr val="000000"/>
              </a:solidFill>
              <a:uFill>
                <a:solidFill>
                  <a:srgbClr val="ffffff"/>
                </a:solidFill>
              </a:uFill>
              <a:latin typeface="Century Gothic"/>
            </a:endParaRPr>
          </a:p>
        </p:txBody>
      </p:sp>
      <p:pic>
        <p:nvPicPr>
          <p:cNvPr id="150" name="内容占位符 4" descr=""/>
          <p:cNvPicPr/>
          <p:nvPr/>
        </p:nvPicPr>
        <p:blipFill>
          <a:blip r:embed="rId1"/>
          <a:stretch/>
        </p:blipFill>
        <p:spPr>
          <a:xfrm>
            <a:off x="0" y="0"/>
            <a:ext cx="9143640" cy="6857640"/>
          </a:xfrm>
          <a:prstGeom prst="rect">
            <a:avLst/>
          </a:prstGeom>
          <a:ln>
            <a:noFill/>
          </a:ln>
        </p:spPr>
      </p:pic>
      <p:sp>
        <p:nvSpPr>
          <p:cNvPr id="151"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选择安装语言</a:t>
            </a:r>
            <a:endParaRPr b="0" lang="en-US" sz="3200" spc="-1" strike="noStrike">
              <a:solidFill>
                <a:srgbClr val="000000"/>
              </a:solidFill>
              <a:uFill>
                <a:solidFill>
                  <a:srgbClr val="ffffff"/>
                </a:solidFill>
              </a:uFill>
              <a:latin typeface="Arial"/>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系统安装</a:t>
            </a:r>
            <a:r>
              <a:rPr b="0" lang="zh-CN" sz="3200" spc="-1" strike="noStrike">
                <a:solidFill>
                  <a:srgbClr val="ffffff"/>
                </a:solidFill>
                <a:uFill>
                  <a:solidFill>
                    <a:srgbClr val="ffffff"/>
                  </a:solidFill>
                </a:uFill>
                <a:latin typeface="Century Gothic"/>
              </a:rPr>
              <a:t>2</a:t>
            </a:r>
            <a:endParaRPr b="0" lang="zh-CN" sz="1800" spc="-1" strike="noStrike">
              <a:solidFill>
                <a:srgbClr val="000000"/>
              </a:solidFill>
              <a:uFill>
                <a:solidFill>
                  <a:srgbClr val="ffffff"/>
                </a:solidFill>
              </a:uFill>
              <a:latin typeface="Century Gothic"/>
            </a:endParaRPr>
          </a:p>
        </p:txBody>
      </p:sp>
      <p:pic>
        <p:nvPicPr>
          <p:cNvPr id="153" name="内容占位符 3" descr=""/>
          <p:cNvPicPr/>
          <p:nvPr/>
        </p:nvPicPr>
        <p:blipFill>
          <a:blip r:embed="rId1"/>
          <a:stretch/>
        </p:blipFill>
        <p:spPr>
          <a:xfrm>
            <a:off x="0" y="0"/>
            <a:ext cx="9143640" cy="6857640"/>
          </a:xfrm>
          <a:prstGeom prst="rect">
            <a:avLst/>
          </a:prstGeom>
          <a:ln>
            <a:noFill/>
          </a:ln>
        </p:spPr>
      </p:pic>
      <p:sp>
        <p:nvSpPr>
          <p:cNvPr id="154"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安装选项（直接跳过）</a:t>
            </a:r>
            <a:endParaRPr b="0" lang="en-US" sz="3200" spc="-1" strike="noStrike">
              <a:solidFill>
                <a:srgbClr val="000000"/>
              </a:solidFill>
              <a:uFill>
                <a:solidFill>
                  <a:srgbClr val="ffffff"/>
                </a:solidFill>
              </a:uFill>
              <a:latin typeface="Arial"/>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56" name="内容占位符 3" descr=""/>
          <p:cNvPicPr/>
          <p:nvPr/>
        </p:nvPicPr>
        <p:blipFill>
          <a:blip r:embed="rId1"/>
          <a:stretch/>
        </p:blipFill>
        <p:spPr>
          <a:xfrm>
            <a:off x="0" y="0"/>
            <a:ext cx="9143640" cy="6857640"/>
          </a:xfrm>
          <a:prstGeom prst="rect">
            <a:avLst/>
          </a:prstGeom>
          <a:ln>
            <a:noFill/>
          </a:ln>
        </p:spPr>
      </p:pic>
      <p:sp>
        <p:nvSpPr>
          <p:cNvPr id="157"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格式化方式</a:t>
            </a:r>
            <a:endParaRPr b="0" lang="en-US" sz="3200" spc="-1" strike="noStrike">
              <a:solidFill>
                <a:srgbClr val="000000"/>
              </a:solidFill>
              <a:uFill>
                <a:solidFill>
                  <a:srgbClr val="ffffff"/>
                </a:solidFill>
              </a:uFill>
              <a:latin typeface="Arial"/>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59" name="内容占位符 3" descr=""/>
          <p:cNvPicPr/>
          <p:nvPr/>
        </p:nvPicPr>
        <p:blipFill>
          <a:blip r:embed="rId1"/>
          <a:stretch/>
        </p:blipFill>
        <p:spPr>
          <a:xfrm>
            <a:off x="0" y="0"/>
            <a:ext cx="9143640" cy="6857640"/>
          </a:xfrm>
          <a:prstGeom prst="rect">
            <a:avLst/>
          </a:prstGeom>
          <a:ln>
            <a:noFill/>
          </a:ln>
        </p:spPr>
      </p:pic>
      <p:sp>
        <p:nvSpPr>
          <p:cNvPr id="160"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创建分区</a:t>
            </a:r>
            <a:endParaRPr b="0" lang="en-US" sz="3200" spc="-1" strike="noStrike">
              <a:solidFill>
                <a:srgbClr val="000000"/>
              </a:solidFill>
              <a:uFill>
                <a:solidFill>
                  <a:srgbClr val="ffffff"/>
                </a:solidFill>
              </a:uFill>
              <a:latin typeface="Arial"/>
            </a:endParaRPr>
          </a:p>
        </p:txBody>
      </p:sp>
      <p:sp>
        <p:nvSpPr>
          <p:cNvPr id="161" name="CustomShape 3"/>
          <p:cNvSpPr/>
          <p:nvPr/>
        </p:nvSpPr>
        <p:spPr>
          <a:xfrm>
            <a:off x="683640" y="2828880"/>
            <a:ext cx="7776360" cy="1186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uFill>
                  <a:solidFill>
                    <a:srgbClr val="ffffff"/>
                  </a:solidFill>
                </a:uFill>
                <a:latin typeface="Arial"/>
              </a:rPr>
              <a:t>安装至少创建两个分区：</a:t>
            </a:r>
            <a:r>
              <a:rPr b="0" lang="en-US" sz="1800" spc="-1" strike="noStrike">
                <a:solidFill>
                  <a:srgbClr val="000000"/>
                </a:solidFill>
                <a:uFill>
                  <a:solidFill>
                    <a:srgbClr val="ffffff"/>
                  </a:solidFill>
                </a:uFill>
                <a:latin typeface="Arial"/>
              </a:rPr>
              <a:t>/</a:t>
            </a:r>
            <a:r>
              <a:rPr b="0" lang="en-US" sz="1800" spc="-1" strike="noStrike">
                <a:solidFill>
                  <a:srgbClr val="000000"/>
                </a:solidFill>
                <a:uFill>
                  <a:solidFill>
                    <a:srgbClr val="ffffff"/>
                  </a:solidFill>
                </a:uFill>
                <a:latin typeface="Arial"/>
              </a:rPr>
              <a:t>分区 </a:t>
            </a:r>
            <a:r>
              <a:rPr b="0" lang="en-US" sz="1800" spc="-1" strike="noStrike">
                <a:solidFill>
                  <a:srgbClr val="000000"/>
                </a:solidFill>
                <a:uFill>
                  <a:solidFill>
                    <a:srgbClr val="ffffff"/>
                  </a:solidFill>
                </a:uFill>
                <a:latin typeface="Arial"/>
              </a:rPr>
              <a:t>ext4</a:t>
            </a:r>
            <a:r>
              <a:rPr b="0" lang="en-US" sz="1800" spc="-1" strike="noStrike">
                <a:solidFill>
                  <a:srgbClr val="000000"/>
                </a:solidFill>
                <a:uFill>
                  <a:solidFill>
                    <a:srgbClr val="ffffff"/>
                  </a:solidFill>
                </a:uFill>
                <a:latin typeface="Arial"/>
              </a:rPr>
              <a:t>格式，交换分区</a:t>
            </a:r>
            <a:r>
              <a:rPr b="0" lang="en-US" sz="1800" spc="-1" strike="noStrike">
                <a:solidFill>
                  <a:srgbClr val="000000"/>
                </a:solidFill>
                <a:uFill>
                  <a:solidFill>
                    <a:srgbClr val="ffffff"/>
                  </a:solidFill>
                </a:uFill>
                <a:latin typeface="Arial"/>
              </a:rPr>
              <a:t>swap</a:t>
            </a:r>
            <a:r>
              <a:rPr b="0" lang="en-US" sz="1800" spc="-1" strike="noStrike">
                <a:solidFill>
                  <a:srgbClr val="000000"/>
                </a:solidFill>
                <a:uFill>
                  <a:solidFill>
                    <a:srgbClr val="ffffff"/>
                  </a:solidFill>
                </a:uFill>
                <a:latin typeface="Arial"/>
              </a:rPr>
              <a:t>格式</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8GB</a:t>
            </a:r>
            <a:r>
              <a:rPr b="0" lang="en-US" sz="1800" spc="-1" strike="noStrike">
                <a:solidFill>
                  <a:srgbClr val="000000"/>
                </a:solidFill>
                <a:uFill>
                  <a:solidFill>
                    <a:srgbClr val="ffffff"/>
                  </a:solidFill>
                </a:uFill>
                <a:latin typeface="Arial"/>
              </a:rPr>
              <a:t>以上内存可不设交换分区，</a:t>
            </a:r>
            <a:r>
              <a:rPr b="0" lang="en-US" sz="1800" spc="-1" strike="noStrike">
                <a:solidFill>
                  <a:srgbClr val="000000"/>
                </a:solidFill>
                <a:uFill>
                  <a:solidFill>
                    <a:srgbClr val="ffffff"/>
                  </a:solidFill>
                </a:uFill>
                <a:latin typeface="Arial"/>
              </a:rPr>
              <a:t>8GB</a:t>
            </a:r>
            <a:r>
              <a:rPr b="0" lang="en-US" sz="1800" spc="-1" strike="noStrike">
                <a:solidFill>
                  <a:srgbClr val="000000"/>
                </a:solidFill>
                <a:uFill>
                  <a:solidFill>
                    <a:srgbClr val="ffffff"/>
                  </a:solidFill>
                </a:uFill>
                <a:latin typeface="Arial"/>
              </a:rPr>
              <a:t>以下</a:t>
            </a:r>
            <a:r>
              <a:rPr b="0" lang="en-US" sz="1800" spc="-1" strike="noStrike">
                <a:solidFill>
                  <a:srgbClr val="000000"/>
                </a:solidFill>
                <a:uFill>
                  <a:solidFill>
                    <a:srgbClr val="ffffff"/>
                  </a:solidFill>
                </a:uFill>
                <a:latin typeface="Arial"/>
              </a:rPr>
              <a:t>PC</a:t>
            </a:r>
            <a:r>
              <a:rPr b="0" lang="en-US" sz="1800" spc="-1" strike="noStrike">
                <a:solidFill>
                  <a:srgbClr val="000000"/>
                </a:solidFill>
                <a:uFill>
                  <a:solidFill>
                    <a:srgbClr val="ffffff"/>
                  </a:solidFill>
                </a:uFill>
                <a:latin typeface="Arial"/>
              </a:rPr>
              <a:t>建议设</a:t>
            </a:r>
            <a:r>
              <a:rPr b="0" lang="en-US" sz="1800" spc="-1" strike="noStrike">
                <a:solidFill>
                  <a:srgbClr val="000000"/>
                </a:solidFill>
                <a:uFill>
                  <a:solidFill>
                    <a:srgbClr val="ffffff"/>
                  </a:solidFill>
                </a:uFill>
                <a:latin typeface="Arial"/>
              </a:rPr>
              <a:t>4GB-8GB</a:t>
            </a:r>
            <a:r>
              <a:rPr b="0" lang="en-US" sz="1800" spc="-1" strike="noStrike">
                <a:solidFill>
                  <a:srgbClr val="000000"/>
                </a:solidFill>
                <a:uFill>
                  <a:solidFill>
                    <a:srgbClr val="ffffff"/>
                  </a:solidFill>
                </a:uFill>
                <a:latin typeface="Arial"/>
              </a:rPr>
              <a:t>交换分区。</a:t>
            </a:r>
            <a:endParaRPr b="0" lang="en-US" sz="18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63" name="内容占位符 3" descr=""/>
          <p:cNvPicPr/>
          <p:nvPr/>
        </p:nvPicPr>
        <p:blipFill>
          <a:blip r:embed="rId1"/>
          <a:stretch/>
        </p:blipFill>
        <p:spPr>
          <a:xfrm>
            <a:off x="0" y="0"/>
            <a:ext cx="9143640" cy="6857640"/>
          </a:xfrm>
          <a:prstGeom prst="rect">
            <a:avLst/>
          </a:prstGeom>
          <a:ln>
            <a:noFill/>
          </a:ln>
        </p:spPr>
      </p:pic>
      <p:sp>
        <p:nvSpPr>
          <p:cNvPr id="164"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创建分区</a:t>
            </a:r>
            <a:endParaRPr b="0" lang="en-US" sz="3200" spc="-1" strike="noStrike">
              <a:solidFill>
                <a:srgbClr val="000000"/>
              </a:solidFill>
              <a:uFill>
                <a:solidFill>
                  <a:srgbClr val="ffffff"/>
                </a:solidFill>
              </a:uFill>
              <a:latin typeface="Arial"/>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66" name="内容占位符 3" descr=""/>
          <p:cNvPicPr/>
          <p:nvPr/>
        </p:nvPicPr>
        <p:blipFill>
          <a:blip r:embed="rId1"/>
          <a:stretch/>
        </p:blipFill>
        <p:spPr>
          <a:xfrm>
            <a:off x="0" y="0"/>
            <a:ext cx="9143640" cy="6857640"/>
          </a:xfrm>
          <a:prstGeom prst="rect">
            <a:avLst/>
          </a:prstGeom>
          <a:ln>
            <a:noFill/>
          </a:ln>
        </p:spPr>
      </p:pic>
      <p:sp>
        <p:nvSpPr>
          <p:cNvPr id="167"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创建分区</a:t>
            </a:r>
            <a:endParaRPr b="0" lang="en-US" sz="3200" spc="-1" strike="noStrike">
              <a:solidFill>
                <a:srgbClr val="000000"/>
              </a:solidFill>
              <a:uFill>
                <a:solidFill>
                  <a:srgbClr val="ffffff"/>
                </a:solidFill>
              </a:uFill>
              <a:latin typeface="Arial"/>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69" name="内容占位符 3" descr=""/>
          <p:cNvPicPr/>
          <p:nvPr/>
        </p:nvPicPr>
        <p:blipFill>
          <a:blip r:embed="rId1"/>
          <a:stretch/>
        </p:blipFill>
        <p:spPr>
          <a:xfrm>
            <a:off x="0" y="0"/>
            <a:ext cx="9143640" cy="6857640"/>
          </a:xfrm>
          <a:prstGeom prst="rect">
            <a:avLst/>
          </a:prstGeom>
          <a:ln>
            <a:noFill/>
          </a:ln>
        </p:spPr>
      </p:pic>
      <p:sp>
        <p:nvSpPr>
          <p:cNvPr id="170"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创建分区</a:t>
            </a:r>
            <a:endParaRPr b="0" lang="en-US" sz="3200" spc="-1" strike="noStrike">
              <a:solidFill>
                <a:srgbClr val="000000"/>
              </a:solidFill>
              <a:uFill>
                <a:solidFill>
                  <a:srgbClr val="ffffff"/>
                </a:solidFill>
              </a:uFill>
              <a:latin typeface="Arial"/>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72" name="内容占位符 3" descr=""/>
          <p:cNvPicPr/>
          <p:nvPr/>
        </p:nvPicPr>
        <p:blipFill>
          <a:blip r:embed="rId1"/>
          <a:stretch/>
        </p:blipFill>
        <p:spPr>
          <a:xfrm>
            <a:off x="0" y="0"/>
            <a:ext cx="9143640" cy="6857640"/>
          </a:xfrm>
          <a:prstGeom prst="rect">
            <a:avLst/>
          </a:prstGeom>
          <a:ln>
            <a:noFill/>
          </a:ln>
        </p:spPr>
      </p:pic>
      <p:sp>
        <p:nvSpPr>
          <p:cNvPr id="173"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选择时区（</a:t>
            </a:r>
            <a:r>
              <a:rPr b="0" lang="en-US" sz="3200" spc="-1" strike="noStrike">
                <a:solidFill>
                  <a:srgbClr val="ffffff"/>
                </a:solidFill>
                <a:uFill>
                  <a:solidFill>
                    <a:srgbClr val="ffffff"/>
                  </a:solidFill>
                </a:uFill>
                <a:latin typeface="Century Gothic"/>
              </a:rPr>
              <a:t>Shanghai</a:t>
            </a:r>
            <a:r>
              <a:rPr b="0" lang="en-US" sz="3200" spc="-1" strike="noStrike">
                <a:solidFill>
                  <a:srgbClr val="ffffff"/>
                </a:solidFill>
                <a:uFill>
                  <a:solidFill>
                    <a:srgbClr val="ffffff"/>
                  </a:solidFill>
                </a:uFill>
                <a:latin typeface="Century Gothic"/>
              </a:rPr>
              <a:t>）</a:t>
            </a:r>
            <a:endParaRPr b="0" lang="en-US" sz="3200" spc="-1" strike="noStrike">
              <a:solidFill>
                <a:srgbClr val="000000"/>
              </a:solidFill>
              <a:uFill>
                <a:solidFill>
                  <a:srgbClr val="ffffff"/>
                </a:solidFill>
              </a:uFill>
              <a:latin typeface="Arial"/>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讨论流程</a:t>
            </a:r>
            <a:endParaRPr b="0" lang="zh-CN" sz="1800" spc="-1" strike="noStrike">
              <a:solidFill>
                <a:srgbClr val="000000"/>
              </a:solidFill>
              <a:uFill>
                <a:solidFill>
                  <a:srgbClr val="ffffff"/>
                </a:solidFill>
              </a:uFill>
              <a:latin typeface="Century Gothic"/>
            </a:endParaRPr>
          </a:p>
        </p:txBody>
      </p:sp>
      <p:sp>
        <p:nvSpPr>
          <p:cNvPr id="114"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历史及基本概念</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安装</a:t>
            </a:r>
            <a:endParaRPr b="0" lang="zh-CN" sz="1800" spc="-1" strike="noStrike">
              <a:solidFill>
                <a:srgbClr val="404040"/>
              </a:solidFill>
              <a:uFill>
                <a:solidFill>
                  <a:srgbClr val="ffffff"/>
                </a:solidFill>
              </a:uFill>
              <a:latin typeface="Century Gothic"/>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75" name="内容占位符 3" descr=""/>
          <p:cNvPicPr/>
          <p:nvPr/>
        </p:nvPicPr>
        <p:blipFill>
          <a:blip r:embed="rId1"/>
          <a:stretch/>
        </p:blipFill>
        <p:spPr>
          <a:xfrm>
            <a:off x="0" y="0"/>
            <a:ext cx="9143640" cy="6857640"/>
          </a:xfrm>
          <a:prstGeom prst="rect">
            <a:avLst/>
          </a:prstGeom>
          <a:ln>
            <a:noFill/>
          </a:ln>
        </p:spPr>
      </p:pic>
      <p:sp>
        <p:nvSpPr>
          <p:cNvPr id="176"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选择键盘（直接跳过）</a:t>
            </a:r>
            <a:endParaRPr b="0" lang="en-US" sz="3200" spc="-1" strike="noStrike">
              <a:solidFill>
                <a:srgbClr val="000000"/>
              </a:solidFill>
              <a:uFill>
                <a:solidFill>
                  <a:srgbClr val="ffffff"/>
                </a:solidFill>
              </a:uFill>
              <a:latin typeface="Arial"/>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78" name="内容占位符 3" descr=""/>
          <p:cNvPicPr/>
          <p:nvPr/>
        </p:nvPicPr>
        <p:blipFill>
          <a:blip r:embed="rId1"/>
          <a:stretch/>
        </p:blipFill>
        <p:spPr>
          <a:xfrm>
            <a:off x="0" y="0"/>
            <a:ext cx="9143640" cy="6857640"/>
          </a:xfrm>
          <a:prstGeom prst="rect">
            <a:avLst/>
          </a:prstGeom>
          <a:ln>
            <a:noFill/>
          </a:ln>
        </p:spPr>
      </p:pic>
      <p:sp>
        <p:nvSpPr>
          <p:cNvPr id="179"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创建用户（密码记牢）</a:t>
            </a:r>
            <a:endParaRPr b="0" lang="en-US" sz="3200" spc="-1" strike="noStrike">
              <a:solidFill>
                <a:srgbClr val="000000"/>
              </a:solidFill>
              <a:uFill>
                <a:solidFill>
                  <a:srgbClr val="ffffff"/>
                </a:solidFill>
              </a:uFill>
              <a:latin typeface="Arial"/>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865800" y="927000"/>
            <a:ext cx="6343200" cy="709560"/>
          </a:xfrm>
          <a:prstGeom prst="rect">
            <a:avLst/>
          </a:prstGeom>
          <a:noFill/>
          <a:ln>
            <a:noFill/>
          </a:ln>
        </p:spPr>
        <p:txBody>
          <a:bodyPr anchor="ctr"/>
          <a:p>
            <a:endParaRPr b="0" lang="zh-CN" sz="1800" spc="-1" strike="noStrike">
              <a:solidFill>
                <a:srgbClr val="000000"/>
              </a:solidFill>
              <a:uFill>
                <a:solidFill>
                  <a:srgbClr val="ffffff"/>
                </a:solidFill>
              </a:uFill>
              <a:latin typeface="Century Gothic"/>
            </a:endParaRPr>
          </a:p>
        </p:txBody>
      </p:sp>
      <p:pic>
        <p:nvPicPr>
          <p:cNvPr id="181" name="内容占位符 3" descr=""/>
          <p:cNvPicPr/>
          <p:nvPr/>
        </p:nvPicPr>
        <p:blipFill>
          <a:blip r:embed="rId1"/>
          <a:stretch/>
        </p:blipFill>
        <p:spPr>
          <a:xfrm>
            <a:off x="0" y="0"/>
            <a:ext cx="9143640" cy="6857640"/>
          </a:xfrm>
          <a:prstGeom prst="rect">
            <a:avLst/>
          </a:prstGeom>
          <a:ln>
            <a:noFill/>
          </a:ln>
        </p:spPr>
      </p:pic>
      <p:sp>
        <p:nvSpPr>
          <p:cNvPr id="182" name="CustomShape 2"/>
          <p:cNvSpPr/>
          <p:nvPr/>
        </p:nvSpPr>
        <p:spPr>
          <a:xfrm>
            <a:off x="251640" y="217080"/>
            <a:ext cx="6343200" cy="709560"/>
          </a:xfrm>
          <a:prstGeom prst="rect">
            <a:avLst/>
          </a:prstGeom>
          <a:noFill/>
          <a:ln>
            <a:noFill/>
          </a:ln>
        </p:spPr>
        <p:style>
          <a:lnRef idx="0"/>
          <a:fillRef idx="0"/>
          <a:effectRef idx="0"/>
          <a:fontRef idx="minor"/>
        </p:style>
        <p:txBody>
          <a:bodyPr anchor="ctr"/>
          <a:p>
            <a:pPr>
              <a:lnSpc>
                <a:spcPct val="100000"/>
              </a:lnSpc>
            </a:pPr>
            <a:r>
              <a:rPr b="0" lang="en-US" sz="3200" spc="-1" strike="noStrike">
                <a:solidFill>
                  <a:srgbClr val="ffffff"/>
                </a:solidFill>
                <a:uFill>
                  <a:solidFill>
                    <a:srgbClr val="ffffff"/>
                  </a:solidFill>
                </a:uFill>
                <a:latin typeface="Century Gothic"/>
              </a:rPr>
              <a:t>系统安装</a:t>
            </a:r>
            <a:r>
              <a:rPr b="0" lang="en-US" sz="3200" spc="-1" strike="noStrike">
                <a:solidFill>
                  <a:srgbClr val="ffffff"/>
                </a:solidFill>
                <a:uFill>
                  <a:solidFill>
                    <a:srgbClr val="ffffff"/>
                  </a:solidFill>
                </a:uFill>
                <a:latin typeface="Century Gothic"/>
              </a:rPr>
              <a:t>-</a:t>
            </a:r>
            <a:r>
              <a:rPr b="0" lang="en-US" sz="3200" spc="-1" strike="noStrike">
                <a:solidFill>
                  <a:srgbClr val="ffffff"/>
                </a:solidFill>
                <a:uFill>
                  <a:solidFill>
                    <a:srgbClr val="ffffff"/>
                  </a:solidFill>
                </a:uFill>
                <a:latin typeface="Century Gothic"/>
              </a:rPr>
              <a:t>重启</a:t>
            </a:r>
            <a:endParaRPr b="0" lang="en-US" sz="32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0. </a:t>
            </a:r>
            <a:r>
              <a:rPr b="0" lang="zh-CN" sz="3200" spc="-1" strike="noStrike">
                <a:solidFill>
                  <a:srgbClr val="ffffff"/>
                </a:solidFill>
                <a:uFill>
                  <a:solidFill>
                    <a:srgbClr val="ffffff"/>
                  </a:solidFill>
                </a:uFill>
                <a:latin typeface="Century Gothic"/>
              </a:rPr>
              <a:t>如何查看命令帮助</a:t>
            </a:r>
            <a:endParaRPr b="0" lang="zh-CN" sz="1800" spc="-1" strike="noStrike">
              <a:solidFill>
                <a:srgbClr val="000000"/>
              </a:solidFill>
              <a:uFill>
                <a:solidFill>
                  <a:srgbClr val="ffffff"/>
                </a:solidFill>
              </a:uFill>
              <a:latin typeface="Century Gothic"/>
            </a:endParaRPr>
          </a:p>
        </p:txBody>
      </p:sp>
      <p:sp>
        <p:nvSpPr>
          <p:cNvPr id="184" name="TextShape 2"/>
          <p:cNvSpPr txBox="1"/>
          <p:nvPr/>
        </p:nvSpPr>
        <p:spPr>
          <a:xfrm>
            <a:off x="467640" y="1917000"/>
            <a:ext cx="8208720" cy="4724640"/>
          </a:xfrm>
          <a:prstGeom prst="rect">
            <a:avLst/>
          </a:prstGeom>
          <a:noFill/>
          <a:ln>
            <a:noFill/>
          </a:ln>
        </p:spPr>
        <p:txBody>
          <a:bodyPr/>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man [1-8] </a:t>
            </a:r>
            <a:r>
              <a:rPr b="0" lang="zh-CN" sz="1800" spc="-1" strike="noStrike">
                <a:solidFill>
                  <a:srgbClr val="404040"/>
                </a:solidFill>
                <a:uFill>
                  <a:solidFill>
                    <a:srgbClr val="ffffff"/>
                  </a:solidFill>
                </a:uFill>
                <a:latin typeface="Century Gothic"/>
              </a:rPr>
              <a:t>命令</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man fclose</a:t>
            </a:r>
            <a:r>
              <a:rPr b="0" lang="zh-CN" sz="1800" spc="-1" strike="noStrike">
                <a:solidFill>
                  <a:srgbClr val="404040"/>
                </a:solidFill>
                <a:uFill>
                  <a:solidFill>
                    <a:srgbClr val="ffffff"/>
                  </a:solidFill>
                </a:uFill>
                <a:latin typeface="Century Gothic"/>
              </a:rPr>
              <a:t>时，会显示</a:t>
            </a:r>
            <a:r>
              <a:rPr b="0" lang="zh-CN" sz="1800" spc="-1" strike="noStrike">
                <a:solidFill>
                  <a:srgbClr val="404040"/>
                </a:solidFill>
                <a:uFill>
                  <a:solidFill>
                    <a:srgbClr val="ffffff"/>
                  </a:solidFill>
                </a:uFill>
                <a:latin typeface="Century Gothic"/>
              </a:rPr>
              <a:t>fclose(3)</a:t>
            </a:r>
            <a:r>
              <a:rPr b="0" lang="zh-CN" sz="1800" spc="-1" strike="noStrike">
                <a:solidFill>
                  <a:srgbClr val="404040"/>
                </a:solidFill>
                <a:uFill>
                  <a:solidFill>
                    <a:srgbClr val="ffffff"/>
                  </a:solidFill>
                </a:uFill>
                <a:latin typeface="Century Gothic"/>
              </a:rPr>
              <a:t>，这个</a:t>
            </a:r>
            <a:r>
              <a:rPr b="0" lang="zh-CN" sz="1800" spc="-1" strike="noStrike">
                <a:solidFill>
                  <a:srgbClr val="404040"/>
                </a:solidFill>
                <a:uFill>
                  <a:solidFill>
                    <a:srgbClr val="ffffff"/>
                  </a:solidFill>
                </a:uFill>
                <a:latin typeface="Century Gothic"/>
              </a:rPr>
              <a:t>3</a:t>
            </a:r>
            <a:r>
              <a:rPr b="0" lang="zh-CN" sz="1800" spc="-1" strike="noStrike">
                <a:solidFill>
                  <a:srgbClr val="404040"/>
                </a:solidFill>
                <a:uFill>
                  <a:solidFill>
                    <a:srgbClr val="ffffff"/>
                  </a:solidFill>
                </a:uFill>
                <a:latin typeface="Century Gothic"/>
              </a:rPr>
              <a:t>的意义是什么呢，它不是指有几个参数，而是表示</a:t>
            </a:r>
            <a:r>
              <a:rPr b="0" lang="zh-CN" sz="1800" spc="-1" strike="noStrike">
                <a:solidFill>
                  <a:srgbClr val="404040"/>
                </a:solidFill>
                <a:uFill>
                  <a:solidFill>
                    <a:srgbClr val="ffffff"/>
                  </a:solidFill>
                </a:uFill>
                <a:latin typeface="Century Gothic"/>
              </a:rPr>
              <a:t>fclose</a:t>
            </a:r>
            <a:r>
              <a:rPr b="0" lang="zh-CN" sz="1800" spc="-1" strike="noStrike">
                <a:solidFill>
                  <a:srgbClr val="404040"/>
                </a:solidFill>
                <a:uFill>
                  <a:solidFill>
                    <a:srgbClr val="ffffff"/>
                  </a:solidFill>
                </a:uFill>
                <a:latin typeface="Century Gothic"/>
              </a:rPr>
              <a:t>所在章节，</a:t>
            </a:r>
            <a:r>
              <a:rPr b="0" lang="zh-CN" sz="1800" spc="-1" strike="noStrike">
                <a:solidFill>
                  <a:srgbClr val="404040"/>
                </a:solidFill>
                <a:uFill>
                  <a:solidFill>
                    <a:srgbClr val="ffffff"/>
                  </a:solidFill>
                </a:uFill>
                <a:latin typeface="Century Gothic"/>
              </a:rPr>
              <a:t>3</a:t>
            </a:r>
            <a:r>
              <a:rPr b="0" lang="zh-CN" sz="1800" spc="-1" strike="noStrike">
                <a:solidFill>
                  <a:srgbClr val="404040"/>
                </a:solidFill>
                <a:uFill>
                  <a:solidFill>
                    <a:srgbClr val="ffffff"/>
                  </a:solidFill>
                </a:uFill>
                <a:latin typeface="Century Gothic"/>
              </a:rPr>
              <a:t>就是库调用。具体如下：</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解释一下</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1 </a:t>
            </a:r>
            <a:r>
              <a:rPr b="0" lang="zh-CN" sz="1800" spc="-1" strike="noStrike">
                <a:solidFill>
                  <a:srgbClr val="404040"/>
                </a:solidFill>
                <a:uFill>
                  <a:solidFill>
                    <a:srgbClr val="ffffff"/>
                  </a:solidFill>
                </a:uFill>
                <a:latin typeface="Century Gothic"/>
              </a:rPr>
              <a:t>是普通的命令</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2 </a:t>
            </a:r>
            <a:r>
              <a:rPr b="0" lang="zh-CN" sz="1800" spc="-1" strike="noStrike">
                <a:solidFill>
                  <a:srgbClr val="404040"/>
                </a:solidFill>
                <a:uFill>
                  <a:solidFill>
                    <a:srgbClr val="ffffff"/>
                  </a:solidFill>
                </a:uFill>
                <a:latin typeface="Century Gothic"/>
              </a:rPr>
              <a:t>是系统调用</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如</a:t>
            </a:r>
            <a:r>
              <a:rPr b="0" lang="zh-CN" sz="1800" spc="-1" strike="noStrike">
                <a:solidFill>
                  <a:srgbClr val="404040"/>
                </a:solidFill>
                <a:uFill>
                  <a:solidFill>
                    <a:srgbClr val="ffffff"/>
                  </a:solidFill>
                </a:uFill>
                <a:latin typeface="Century Gothic"/>
              </a:rPr>
              <a:t>open,write</a:t>
            </a:r>
            <a:r>
              <a:rPr b="0" lang="zh-CN" sz="1800" spc="-1" strike="noStrike">
                <a:solidFill>
                  <a:srgbClr val="404040"/>
                </a:solidFill>
                <a:uFill>
                  <a:solidFill>
                    <a:srgbClr val="ffffff"/>
                  </a:solidFill>
                </a:uFill>
                <a:latin typeface="Century Gothic"/>
              </a:rPr>
              <a:t>之类的</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通过这个，至少可以很方便的查到调用这个函数，需要加什么头文件</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3 </a:t>
            </a:r>
            <a:r>
              <a:rPr b="0" lang="zh-CN" sz="1800" spc="-1" strike="noStrike">
                <a:solidFill>
                  <a:srgbClr val="404040"/>
                </a:solidFill>
                <a:uFill>
                  <a:solidFill>
                    <a:srgbClr val="ffffff"/>
                  </a:solidFill>
                </a:uFill>
                <a:latin typeface="Century Gothic"/>
              </a:rPr>
              <a:t>是库函数</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如</a:t>
            </a:r>
            <a:r>
              <a:rPr b="0" lang="zh-CN" sz="1800" spc="-1" strike="noStrike">
                <a:solidFill>
                  <a:srgbClr val="404040"/>
                </a:solidFill>
                <a:uFill>
                  <a:solidFill>
                    <a:srgbClr val="ffffff"/>
                  </a:solidFill>
                </a:uFill>
                <a:latin typeface="Century Gothic"/>
              </a:rPr>
              <a:t>printf,fread</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4 </a:t>
            </a:r>
            <a:r>
              <a:rPr b="0" lang="zh-CN" sz="1800" spc="-1" strike="noStrike">
                <a:solidFill>
                  <a:srgbClr val="404040"/>
                </a:solidFill>
                <a:uFill>
                  <a:solidFill>
                    <a:srgbClr val="ffffff"/>
                  </a:solidFill>
                </a:uFill>
                <a:latin typeface="Century Gothic"/>
              </a:rPr>
              <a:t>是特殊文件</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也就是</a:t>
            </a:r>
            <a:r>
              <a:rPr b="0" lang="zh-CN" sz="1800" spc="-1" strike="noStrike">
                <a:solidFill>
                  <a:srgbClr val="404040"/>
                </a:solidFill>
                <a:uFill>
                  <a:solidFill>
                    <a:srgbClr val="ffffff"/>
                  </a:solidFill>
                </a:uFill>
                <a:latin typeface="Century Gothic"/>
              </a:rPr>
              <a:t>/dev</a:t>
            </a:r>
            <a:r>
              <a:rPr b="0" lang="zh-CN" sz="1800" spc="-1" strike="noStrike">
                <a:solidFill>
                  <a:srgbClr val="404040"/>
                </a:solidFill>
                <a:uFill>
                  <a:solidFill>
                    <a:srgbClr val="ffffff"/>
                  </a:solidFill>
                </a:uFill>
                <a:latin typeface="Century Gothic"/>
              </a:rPr>
              <a:t>下的各种设备文件</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5 </a:t>
            </a:r>
            <a:r>
              <a:rPr b="0" lang="zh-CN" sz="1800" spc="-1" strike="noStrike">
                <a:solidFill>
                  <a:srgbClr val="404040"/>
                </a:solidFill>
                <a:uFill>
                  <a:solidFill>
                    <a:srgbClr val="ffffff"/>
                  </a:solidFill>
                </a:uFill>
                <a:latin typeface="Century Gothic"/>
              </a:rPr>
              <a:t>是指文件的格式</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比如</a:t>
            </a:r>
            <a:r>
              <a:rPr b="0" lang="zh-CN" sz="1800" spc="-1" strike="noStrike">
                <a:solidFill>
                  <a:srgbClr val="404040"/>
                </a:solidFill>
                <a:uFill>
                  <a:solidFill>
                    <a:srgbClr val="ffffff"/>
                  </a:solidFill>
                </a:uFill>
                <a:latin typeface="Century Gothic"/>
              </a:rPr>
              <a:t>passwd, </a:t>
            </a:r>
            <a:r>
              <a:rPr b="0" lang="zh-CN" sz="1800" spc="-1" strike="noStrike">
                <a:solidFill>
                  <a:srgbClr val="404040"/>
                </a:solidFill>
                <a:uFill>
                  <a:solidFill>
                    <a:srgbClr val="ffffff"/>
                  </a:solidFill>
                </a:uFill>
                <a:latin typeface="Century Gothic"/>
              </a:rPr>
              <a:t>就会说明这个文件中各个字段的含义</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6 </a:t>
            </a:r>
            <a:r>
              <a:rPr b="0" lang="zh-CN" sz="1800" spc="-1" strike="noStrike">
                <a:solidFill>
                  <a:srgbClr val="404040"/>
                </a:solidFill>
                <a:uFill>
                  <a:solidFill>
                    <a:srgbClr val="ffffff"/>
                  </a:solidFill>
                </a:uFill>
                <a:latin typeface="Century Gothic"/>
              </a:rPr>
              <a:t>是给游戏留的</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由各个游戏自己定义</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7 </a:t>
            </a:r>
            <a:r>
              <a:rPr b="0" lang="zh-CN" sz="1800" spc="-1" strike="noStrike">
                <a:solidFill>
                  <a:srgbClr val="404040"/>
                </a:solidFill>
                <a:uFill>
                  <a:solidFill>
                    <a:srgbClr val="ffffff"/>
                  </a:solidFill>
                </a:uFill>
                <a:latin typeface="Century Gothic"/>
              </a:rPr>
              <a:t>是附件还有一些变量</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比如向</a:t>
            </a:r>
            <a:r>
              <a:rPr b="0" lang="zh-CN" sz="1800" spc="-1" strike="noStrike">
                <a:solidFill>
                  <a:srgbClr val="404040"/>
                </a:solidFill>
                <a:uFill>
                  <a:solidFill>
                    <a:srgbClr val="ffffff"/>
                  </a:solidFill>
                </a:uFill>
                <a:latin typeface="Century Gothic"/>
              </a:rPr>
              <a:t>environ</a:t>
            </a:r>
            <a:r>
              <a:rPr b="0" lang="zh-CN" sz="1800" spc="-1" strike="noStrike">
                <a:solidFill>
                  <a:srgbClr val="404040"/>
                </a:solidFill>
                <a:uFill>
                  <a:solidFill>
                    <a:srgbClr val="ffffff"/>
                  </a:solidFill>
                </a:uFill>
                <a:latin typeface="Century Gothic"/>
              </a:rPr>
              <a:t>这种全局变量在这里就有说明</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8 </a:t>
            </a:r>
            <a:r>
              <a:rPr b="0" lang="zh-CN" sz="1800" spc="-1" strike="noStrike">
                <a:solidFill>
                  <a:srgbClr val="404040"/>
                </a:solidFill>
                <a:uFill>
                  <a:solidFill>
                    <a:srgbClr val="ffffff"/>
                  </a:solidFill>
                </a:uFill>
                <a:latin typeface="Century Gothic"/>
              </a:rPr>
              <a:t>是系统管理用的命令</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这些命令只能由</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使用</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如</a:t>
            </a:r>
            <a:r>
              <a:rPr b="0" lang="zh-CN" sz="1800" spc="-1" strike="noStrike">
                <a:solidFill>
                  <a:srgbClr val="404040"/>
                </a:solidFill>
                <a:uFill>
                  <a:solidFill>
                    <a:srgbClr val="ffffff"/>
                  </a:solidFill>
                </a:uFill>
                <a:latin typeface="Century Gothic"/>
              </a:rPr>
              <a:t>ifconfig</a:t>
            </a:r>
            <a:endParaRPr b="0" lang="zh-CN" sz="1800" spc="-1" strike="noStrike">
              <a:solidFill>
                <a:srgbClr val="404040"/>
              </a:solidFill>
              <a:uFill>
                <a:solidFill>
                  <a:srgbClr val="ffffff"/>
                </a:solidFill>
              </a:uFill>
              <a:latin typeface="Century Gothic"/>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 </a:t>
            </a:r>
            <a:r>
              <a:rPr b="0" lang="zh-CN" sz="3200" spc="-1" strike="noStrike">
                <a:solidFill>
                  <a:srgbClr val="ffffff"/>
                </a:solidFill>
                <a:uFill>
                  <a:solidFill>
                    <a:srgbClr val="ffffff"/>
                  </a:solidFill>
                </a:uFill>
                <a:latin typeface="Century Gothic"/>
              </a:rPr>
              <a:t>如何快速查找文件</a:t>
            </a:r>
            <a:endParaRPr b="0" lang="zh-CN" sz="1800" spc="-1" strike="noStrike">
              <a:solidFill>
                <a:srgbClr val="000000"/>
              </a:solidFill>
              <a:uFill>
                <a:solidFill>
                  <a:srgbClr val="ffffff"/>
                </a:solidFill>
              </a:uFill>
              <a:latin typeface="Century Gothic"/>
            </a:endParaRPr>
          </a:p>
        </p:txBody>
      </p:sp>
      <p:sp>
        <p:nvSpPr>
          <p:cNvPr id="186" name="TextShape 2"/>
          <p:cNvSpPr txBox="1"/>
          <p:nvPr/>
        </p:nvSpPr>
        <p:spPr>
          <a:xfrm>
            <a:off x="864360" y="2489040"/>
            <a:ext cx="6345000" cy="3530160"/>
          </a:xfrm>
          <a:prstGeom prst="rect">
            <a:avLst/>
          </a:prstGeom>
          <a:noFill/>
          <a:ln>
            <a:noFill/>
          </a:ln>
        </p:spPr>
        <p:txBody>
          <a:bodyPr/>
          <a:p>
            <a:pPr>
              <a:lnSpc>
                <a:spcPct val="100000"/>
              </a:lnSpc>
            </a:pPr>
            <a:r>
              <a:rPr b="0" lang="zh-CN" sz="1800" spc="-1" strike="noStrike">
                <a:solidFill>
                  <a:srgbClr val="404040"/>
                </a:solidFill>
                <a:uFill>
                  <a:solidFill>
                    <a:srgbClr val="ffffff"/>
                  </a:solidFill>
                </a:uFill>
                <a:latin typeface="Century Gothic"/>
              </a:rPr>
              <a:t>文件名查找</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find . –name “t*.jpg”</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内容查找</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 –R </a:t>
            </a:r>
            <a:r>
              <a:rPr b="0" lang="zh-CN" sz="1800" spc="-1" strike="noStrike">
                <a:solidFill>
                  <a:srgbClr val="404040"/>
                </a:solidFill>
                <a:uFill>
                  <a:solidFill>
                    <a:srgbClr val="ffffff"/>
                  </a:solidFill>
                </a:uFill>
                <a:latin typeface="Century Gothic"/>
              </a:rPr>
              <a:t>在所有文件找内容包含</a:t>
            </a:r>
            <a:r>
              <a:rPr b="0" lang="zh-CN" sz="1800" spc="-1" strike="noStrike">
                <a:solidFill>
                  <a:srgbClr val="404040"/>
                </a:solidFill>
                <a:uFill>
                  <a:solidFill>
                    <a:srgbClr val="ffffff"/>
                  </a:solidFill>
                </a:uFill>
                <a:latin typeface="Century Gothic"/>
              </a:rPr>
              <a:t>Ptri</a:t>
            </a:r>
            <a:r>
              <a:rPr b="0" lang="zh-CN" sz="1800" spc="-1" strike="noStrike">
                <a:solidFill>
                  <a:srgbClr val="404040"/>
                </a:solidFill>
                <a:uFill>
                  <a:solidFill>
                    <a:srgbClr val="ffffff"/>
                  </a:solidFill>
                </a:uFill>
                <a:latin typeface="Century Gothic"/>
              </a:rPr>
              <a:t>的文件，包含子目录</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 –R –I, </a:t>
            </a:r>
            <a:r>
              <a:rPr b="0" lang="zh-CN" sz="1800" spc="-1" strike="noStrike">
                <a:solidFill>
                  <a:srgbClr val="404040"/>
                </a:solidFill>
                <a:uFill>
                  <a:solidFill>
                    <a:srgbClr val="ffffff"/>
                  </a:solidFill>
                </a:uFill>
                <a:latin typeface="Century Gothic"/>
              </a:rPr>
              <a:t>上同，但关键字忽略大小写</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*.cpp</a:t>
            </a:r>
            <a:r>
              <a:rPr b="0" lang="zh-CN" sz="1800" spc="-1" strike="noStrike">
                <a:solidFill>
                  <a:srgbClr val="404040"/>
                </a:solidFill>
                <a:uFill>
                  <a:solidFill>
                    <a:srgbClr val="ffffff"/>
                  </a:solidFill>
                </a:uFill>
                <a:latin typeface="Century Gothic"/>
              </a:rPr>
              <a:t>在当前目录</a:t>
            </a:r>
            <a:r>
              <a:rPr b="0" lang="zh-CN" sz="1800" spc="-1" strike="noStrike">
                <a:solidFill>
                  <a:srgbClr val="404040"/>
                </a:solidFill>
                <a:uFill>
                  <a:solidFill>
                    <a:srgbClr val="ffffff"/>
                  </a:solidFill>
                </a:uFill>
                <a:latin typeface="Century Gothic"/>
              </a:rPr>
              <a:t>*.cpp</a:t>
            </a:r>
            <a:r>
              <a:rPr b="0" lang="zh-CN" sz="1800" spc="-1" strike="noStrike">
                <a:solidFill>
                  <a:srgbClr val="404040"/>
                </a:solidFill>
                <a:uFill>
                  <a:solidFill>
                    <a:srgbClr val="ffffff"/>
                  </a:solidFill>
                </a:uFill>
                <a:latin typeface="Century Gothic"/>
              </a:rPr>
              <a:t>文件找内容包含</a:t>
            </a:r>
            <a:r>
              <a:rPr b="0" lang="zh-CN" sz="1800" spc="-1" strike="noStrike">
                <a:solidFill>
                  <a:srgbClr val="404040"/>
                </a:solidFill>
                <a:uFill>
                  <a:solidFill>
                    <a:srgbClr val="ffffff"/>
                  </a:solidFill>
                </a:uFill>
                <a:latin typeface="Century Gothic"/>
              </a:rPr>
              <a:t>Ptri</a:t>
            </a:r>
            <a:r>
              <a:rPr b="0" lang="zh-CN" sz="1800" spc="-1" strike="noStrike">
                <a:solidFill>
                  <a:srgbClr val="404040"/>
                </a:solidFill>
                <a:uFill>
                  <a:solidFill>
                    <a:srgbClr val="ffffff"/>
                  </a:solidFill>
                </a:uFill>
                <a:latin typeface="Century Gothic"/>
              </a:rPr>
              <a:t>的文件</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可用正则表达式查找：例如</a:t>
            </a:r>
            <a:r>
              <a:rPr b="0" lang="zh-CN" sz="1800" spc="-1" strike="noStrike">
                <a:solidFill>
                  <a:srgbClr val="404040"/>
                </a:solidFill>
                <a:uFill>
                  <a:solidFill>
                    <a:srgbClr val="ffffff"/>
                  </a:solidFill>
                </a:uFill>
                <a:latin typeface="Century Gothic"/>
              </a:rPr>
              <a:t>grep ‘n.o’ . -R</a:t>
            </a:r>
            <a:endParaRPr b="0" lang="zh-CN" sz="1800" spc="-1" strike="noStrike">
              <a:solidFill>
                <a:srgbClr val="404040"/>
              </a:solidFill>
              <a:uFill>
                <a:solidFill>
                  <a:srgbClr val="ffffff"/>
                </a:solidFill>
              </a:uFill>
              <a:latin typeface="Century Gothic"/>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2. </a:t>
            </a:r>
            <a:r>
              <a:rPr b="0" lang="zh-CN" sz="3200" spc="-1" strike="noStrike">
                <a:solidFill>
                  <a:srgbClr val="ffffff"/>
                </a:solidFill>
                <a:uFill>
                  <a:solidFill>
                    <a:srgbClr val="ffffff"/>
                  </a:solidFill>
                </a:uFill>
                <a:latin typeface="Century Gothic"/>
              </a:rPr>
              <a:t>如何安装软件</a:t>
            </a:r>
            <a:endParaRPr b="0" lang="zh-CN" sz="1800" spc="-1" strike="noStrike">
              <a:solidFill>
                <a:srgbClr val="000000"/>
              </a:solidFill>
              <a:uFill>
                <a:solidFill>
                  <a:srgbClr val="ffffff"/>
                </a:solidFill>
              </a:uFill>
              <a:latin typeface="Century Gothic"/>
            </a:endParaRPr>
          </a:p>
        </p:txBody>
      </p:sp>
      <p:sp>
        <p:nvSpPr>
          <p:cNvPr id="188"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Ubuntu Software Center</a:t>
            </a:r>
            <a:r>
              <a:rPr b="0" lang="zh-CN" sz="1800" spc="-1" strike="noStrike">
                <a:solidFill>
                  <a:srgbClr val="404040"/>
                </a:solidFill>
                <a:uFill>
                  <a:solidFill>
                    <a:srgbClr val="ffffff"/>
                  </a:solidFill>
                </a:uFill>
                <a:latin typeface="Century Gothic"/>
              </a:rPr>
              <a:t>（从仓库中下载，图形）</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a:t>
            </a:r>
            <a:r>
              <a:rPr b="0" lang="zh-CN" sz="1800" spc="-1" strike="noStrike">
                <a:solidFill>
                  <a:srgbClr val="404040"/>
                </a:solidFill>
                <a:uFill>
                  <a:solidFill>
                    <a:srgbClr val="ffffff"/>
                  </a:solidFill>
                </a:uFill>
                <a:latin typeface="Century Gothic"/>
              </a:rPr>
              <a:t>（从仓库中下载，命令行）</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dpkg –i xxx.deb</a:t>
            </a:r>
            <a:r>
              <a:rPr b="0" lang="zh-CN" sz="1800" spc="-1" strike="noStrike">
                <a:solidFill>
                  <a:srgbClr val="404040"/>
                </a:solidFill>
                <a:uFill>
                  <a:solidFill>
                    <a:srgbClr val="ffffff"/>
                  </a:solidFill>
                </a:uFill>
                <a:latin typeface="Century Gothic"/>
              </a:rPr>
              <a:t>（安装下载包）</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文本编辑器 </a:t>
            </a:r>
            <a:r>
              <a:rPr b="0" lang="zh-CN" sz="1800" spc="-1" strike="noStrike">
                <a:solidFill>
                  <a:srgbClr val="404040"/>
                </a:solidFill>
                <a:uFill>
                  <a:solidFill>
                    <a:srgbClr val="ffffff"/>
                  </a:solidFill>
                </a:uFill>
                <a:latin typeface="Century Gothic"/>
              </a:rPr>
              <a:t>Atom</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https://atom.io/download/deb</a:t>
            </a:r>
            <a:endParaRPr b="0" lang="zh-CN" sz="1800" spc="-1" strike="noStrike">
              <a:solidFill>
                <a:srgbClr val="404040"/>
              </a:solidFill>
              <a:uFill>
                <a:solidFill>
                  <a:srgbClr val="ffffff"/>
                </a:solidFill>
              </a:uFill>
              <a:latin typeface="Century Gothic"/>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3. </a:t>
            </a:r>
            <a:r>
              <a:rPr b="0" lang="zh-CN" sz="3200" spc="-1" strike="noStrike">
                <a:solidFill>
                  <a:srgbClr val="ffffff"/>
                </a:solidFill>
                <a:uFill>
                  <a:solidFill>
                    <a:srgbClr val="ffffff"/>
                  </a:solidFill>
                </a:uFill>
                <a:latin typeface="Century Gothic"/>
              </a:rPr>
              <a:t>配置</a:t>
            </a:r>
            <a:r>
              <a:rPr b="0" lang="zh-CN" sz="3200" spc="-1" strike="noStrike">
                <a:solidFill>
                  <a:srgbClr val="ffffff"/>
                </a:solidFill>
                <a:uFill>
                  <a:solidFill>
                    <a:srgbClr val="ffffff"/>
                  </a:solidFill>
                </a:uFill>
                <a:latin typeface="Century Gothic"/>
              </a:rPr>
              <a:t>Ubuntu</a:t>
            </a:r>
            <a:r>
              <a:rPr b="0" lang="zh-CN" sz="3200" spc="-1" strike="noStrike">
                <a:solidFill>
                  <a:srgbClr val="ffffff"/>
                </a:solidFill>
                <a:uFill>
                  <a:solidFill>
                    <a:srgbClr val="ffffff"/>
                  </a:solidFill>
                </a:uFill>
                <a:latin typeface="Century Gothic"/>
              </a:rPr>
              <a:t>源</a:t>
            </a:r>
            <a:endParaRPr b="0" lang="zh-CN" sz="1800" spc="-1" strike="noStrike">
              <a:solidFill>
                <a:srgbClr val="000000"/>
              </a:solidFill>
              <a:uFill>
                <a:solidFill>
                  <a:srgbClr val="ffffff"/>
                </a:solidFill>
              </a:uFill>
              <a:latin typeface="Century Gothic"/>
            </a:endParaRPr>
          </a:p>
        </p:txBody>
      </p:sp>
      <p:sp>
        <p:nvSpPr>
          <p:cNvPr id="190" name="TextShape 2"/>
          <p:cNvSpPr txBox="1"/>
          <p:nvPr/>
        </p:nvSpPr>
        <p:spPr>
          <a:xfrm>
            <a:off x="395640" y="2489040"/>
            <a:ext cx="835272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gedit /etc/apt/source.list</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用以下文本替换并保存：</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deb http://mirrors.163.com/ubuntu/ xenial main restricted universe multiverse</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deb http://mirrors.163.com/ubuntu/ xenial-security main restricted universe multiverse</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deb http://mirrors.163.com/ubuntu/ xenial-updates main restricted universe multiverse</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deb http://mirrors.163.com/ubuntu/ xenial-proposed main restricted universe multiverse</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deb http://mirrors.163.com/ubuntu/ xenial-backports main restricted universe multiverse</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update</a:t>
            </a:r>
            <a:endParaRPr b="0" lang="zh-CN" sz="1800" spc="-1" strike="noStrike">
              <a:solidFill>
                <a:srgbClr val="404040"/>
              </a:solidFill>
              <a:uFill>
                <a:solidFill>
                  <a:srgbClr val="ffffff"/>
                </a:solidFill>
              </a:uFill>
              <a:latin typeface="Century Gothic"/>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4. sudo</a:t>
            </a:r>
            <a:endParaRPr b="0" lang="zh-CN" sz="1800" spc="-1" strike="noStrike">
              <a:solidFill>
                <a:srgbClr val="000000"/>
              </a:solidFill>
              <a:uFill>
                <a:solidFill>
                  <a:srgbClr val="ffffff"/>
                </a:solidFill>
              </a:uFill>
              <a:latin typeface="Century Gothic"/>
            </a:endParaRPr>
          </a:p>
        </p:txBody>
      </p:sp>
      <p:sp>
        <p:nvSpPr>
          <p:cNvPr id="192" name="TextShape 2"/>
          <p:cNvSpPr txBox="1"/>
          <p:nvPr/>
        </p:nvSpPr>
        <p:spPr>
          <a:xfrm>
            <a:off x="467640" y="2349000"/>
            <a:ext cx="8424720" cy="40359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root </a:t>
            </a:r>
            <a:r>
              <a:rPr b="0" lang="zh-CN" sz="1800" spc="-1" strike="noStrike">
                <a:solidFill>
                  <a:srgbClr val="404040"/>
                </a:solidFill>
                <a:uFill>
                  <a:solidFill>
                    <a:srgbClr val="ffffff"/>
                  </a:solidFill>
                </a:uFill>
                <a:latin typeface="Century Gothic"/>
              </a:rPr>
              <a:t>（超级管理员）概念</a:t>
            </a:r>
            <a:endParaRPr b="0" lang="zh-CN" sz="1800" spc="-1" strike="noStrike">
              <a:solidFill>
                <a:srgbClr val="404040"/>
              </a:solidFill>
              <a:uFill>
                <a:solidFill>
                  <a:srgbClr val="ffffff"/>
                </a:solidFill>
              </a:uFill>
              <a:latin typeface="Century Gothic"/>
            </a:endParaRPr>
          </a:p>
          <a:p>
            <a:pPr>
              <a:lnSpc>
                <a:spcPct val="120000"/>
              </a:lnSpc>
            </a:pP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用户是系统中唯一的超级管理员，它具有等同于操作系统的权限。</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比</a:t>
            </a:r>
            <a:r>
              <a:rPr b="0" lang="zh-CN" sz="1800" spc="-1" strike="noStrike">
                <a:solidFill>
                  <a:srgbClr val="404040"/>
                </a:solidFill>
                <a:uFill>
                  <a:solidFill>
                    <a:srgbClr val="ffffff"/>
                  </a:solidFill>
                </a:uFill>
                <a:latin typeface="Century Gothic"/>
              </a:rPr>
              <a:t>windows</a:t>
            </a:r>
            <a:r>
              <a:rPr b="0" lang="zh-CN" sz="1800" spc="-1" strike="noStrike">
                <a:solidFill>
                  <a:srgbClr val="404040"/>
                </a:solidFill>
                <a:uFill>
                  <a:solidFill>
                    <a:srgbClr val="ffffff"/>
                  </a:solidFill>
                </a:uFill>
                <a:latin typeface="Century Gothic"/>
              </a:rPr>
              <a:t>的系统管理员的能力更大，足以把整个系统的大部分文件删掉，导致系统完全毁坏，不能再次使用。所以，用</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进行不当的操作是相当危险的，轻微的可以死机，严重的甚至不能开机。所以，在</a:t>
            </a:r>
            <a:r>
              <a:rPr b="0" lang="zh-CN" sz="1800" spc="-1" strike="noStrike">
                <a:solidFill>
                  <a:srgbClr val="404040"/>
                </a:solidFill>
                <a:uFill>
                  <a:solidFill>
                    <a:srgbClr val="ffffff"/>
                  </a:solidFill>
                </a:uFill>
                <a:latin typeface="Century Gothic"/>
              </a:rPr>
              <a:t>Unix</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及</a:t>
            </a:r>
            <a:r>
              <a:rPr b="0" lang="zh-CN" sz="1800" spc="-1" strike="noStrike">
                <a:solidFill>
                  <a:srgbClr val="404040"/>
                </a:solidFill>
                <a:uFill>
                  <a:solidFill>
                    <a:srgbClr val="ffffff"/>
                  </a:solidFill>
                </a:uFill>
                <a:latin typeface="Century Gothic"/>
              </a:rPr>
              <a:t>Android</a:t>
            </a:r>
            <a:r>
              <a:rPr b="0" lang="zh-CN" sz="1800" spc="-1" strike="noStrike">
                <a:solidFill>
                  <a:srgbClr val="404040"/>
                </a:solidFill>
                <a:uFill>
                  <a:solidFill>
                    <a:srgbClr val="ffffff"/>
                  </a:solidFill>
                </a:uFill>
                <a:latin typeface="Century Gothic"/>
              </a:rPr>
              <a:t>中，除非确实需要，一般情况下都不推荐使用</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a:t>
            </a:r>
            <a:endParaRPr b="0" lang="zh-CN" sz="1800" spc="-1" strike="noStrike">
              <a:solidFill>
                <a:srgbClr val="404040"/>
              </a:solidFill>
              <a:uFill>
                <a:solidFill>
                  <a:srgbClr val="ffffff"/>
                </a:solidFill>
              </a:uFill>
              <a:latin typeface="Century Gothic"/>
            </a:endParaRPr>
          </a:p>
          <a:p>
            <a:pPr>
              <a:lnSpc>
                <a:spcPct val="120000"/>
              </a:lnSpc>
            </a:pPr>
            <a:endParaRPr b="0" lang="zh-CN" sz="1800" spc="-1" strike="noStrike">
              <a:solidFill>
                <a:srgbClr val="404040"/>
              </a:solidFill>
              <a:uFill>
                <a:solidFill>
                  <a:srgbClr val="ffffff"/>
                </a:solidFill>
              </a:uFill>
              <a:latin typeface="Century Gothic"/>
            </a:endParaRPr>
          </a:p>
          <a:p>
            <a:pPr>
              <a:lnSpc>
                <a:spcPct val="120000"/>
              </a:lnSpc>
            </a:pPr>
            <a:r>
              <a:rPr b="0" lang="zh-CN" sz="1800" spc="-1" strike="noStrike">
                <a:solidFill>
                  <a:srgbClr val="404040"/>
                </a:solidFill>
                <a:uFill>
                  <a:solidFill>
                    <a:srgbClr val="ffffff"/>
                  </a:solidFill>
                </a:uFill>
                <a:latin typeface="Century Gothic"/>
              </a:rPr>
              <a:t>sudo</a:t>
            </a:r>
            <a:r>
              <a:rPr b="0" lang="zh-CN" sz="1800" spc="-1" strike="noStrike">
                <a:solidFill>
                  <a:srgbClr val="404040"/>
                </a:solidFill>
                <a:uFill>
                  <a:solidFill>
                    <a:srgbClr val="ffffff"/>
                  </a:solidFill>
                </a:uFill>
                <a:latin typeface="Century Gothic"/>
              </a:rPr>
              <a:t>是</a:t>
            </a: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系统管理指令，是允许系统管理员让普通用户执行一些或者全部的</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命令的一个工具，如</a:t>
            </a:r>
            <a:r>
              <a:rPr b="0" lang="zh-CN" sz="1800" spc="-1" strike="noStrike">
                <a:solidFill>
                  <a:srgbClr val="404040"/>
                </a:solidFill>
                <a:uFill>
                  <a:solidFill>
                    <a:srgbClr val="ffffff"/>
                  </a:solidFill>
                </a:uFill>
                <a:latin typeface="Century Gothic"/>
              </a:rPr>
              <a:t>halt</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reboot</a:t>
            </a:r>
            <a:r>
              <a:rPr b="0" lang="zh-CN" sz="1800" spc="-1" strike="noStrike">
                <a:solidFill>
                  <a:srgbClr val="404040"/>
                </a:solidFill>
                <a:uFill>
                  <a:solidFill>
                    <a:srgbClr val="ffffff"/>
                  </a:solidFill>
                </a:uFill>
                <a:latin typeface="Century Gothic"/>
              </a:rPr>
              <a:t>等等。这样不仅减少了</a:t>
            </a:r>
            <a:r>
              <a:rPr b="0" lang="zh-CN" sz="1800" spc="-1" strike="noStrike">
                <a:solidFill>
                  <a:srgbClr val="404040"/>
                </a:solidFill>
                <a:uFill>
                  <a:solidFill>
                    <a:srgbClr val="ffffff"/>
                  </a:solidFill>
                </a:uFill>
                <a:latin typeface="Century Gothic"/>
              </a:rPr>
              <a:t>root</a:t>
            </a:r>
            <a:r>
              <a:rPr b="0" lang="zh-CN" sz="1800" spc="-1" strike="noStrike">
                <a:solidFill>
                  <a:srgbClr val="404040"/>
                </a:solidFill>
                <a:uFill>
                  <a:solidFill>
                    <a:srgbClr val="ffffff"/>
                  </a:solidFill>
                </a:uFill>
                <a:latin typeface="Century Gothic"/>
              </a:rPr>
              <a:t>用户的登录和管理时间，同样也提高了安全性。</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1" lang="zh-CN" sz="1900" spc="-1" strike="noStrike">
                <a:solidFill>
                  <a:srgbClr val="420ea0"/>
                </a:solidFill>
                <a:uFill>
                  <a:solidFill>
                    <a:srgbClr val="ffffff"/>
                  </a:solidFill>
                </a:uFill>
                <a:latin typeface="Century Gothic"/>
              </a:rPr>
              <a:t>sudo –s </a:t>
            </a:r>
            <a:r>
              <a:rPr b="1" lang="zh-CN" sz="1900" spc="-1" strike="noStrike">
                <a:solidFill>
                  <a:srgbClr val="420ea0"/>
                </a:solidFill>
                <a:uFill>
                  <a:solidFill>
                    <a:srgbClr val="ffffff"/>
                  </a:solidFill>
                </a:uFill>
                <a:latin typeface="Century Gothic"/>
              </a:rPr>
              <a:t>可以切换成持久的</a:t>
            </a:r>
            <a:r>
              <a:rPr b="1" lang="zh-CN" sz="1900" spc="-1" strike="noStrike">
                <a:solidFill>
                  <a:srgbClr val="420ea0"/>
                </a:solidFill>
                <a:uFill>
                  <a:solidFill>
                    <a:srgbClr val="ffffff"/>
                  </a:solidFill>
                </a:uFill>
                <a:latin typeface="Century Gothic"/>
              </a:rPr>
              <a:t>root</a:t>
            </a:r>
            <a:r>
              <a:rPr b="1" lang="zh-CN" sz="1900" spc="-1" strike="noStrike">
                <a:solidFill>
                  <a:srgbClr val="420ea0"/>
                </a:solidFill>
                <a:uFill>
                  <a:solidFill>
                    <a:srgbClr val="ffffff"/>
                  </a:solidFill>
                </a:uFill>
                <a:latin typeface="Century Gothic"/>
              </a:rPr>
              <a:t>模式（危险），不建议常用</a:t>
            </a:r>
            <a:endParaRPr b="0" lang="zh-CN" sz="1800" spc="-1" strike="noStrike">
              <a:solidFill>
                <a:srgbClr val="404040"/>
              </a:solidFill>
              <a:uFill>
                <a:solidFill>
                  <a:srgbClr val="ffffff"/>
                </a:solidFill>
              </a:uFill>
              <a:latin typeface="Century Gothic"/>
            </a:endParaRPr>
          </a:p>
        </p:txBody>
      </p:sp>
      <p:pic>
        <p:nvPicPr>
          <p:cNvPr id="193" name="图片 3" descr=""/>
          <p:cNvPicPr/>
          <p:nvPr/>
        </p:nvPicPr>
        <p:blipFill>
          <a:blip r:embed="rId1"/>
          <a:srcRect l="0" t="0" r="46063" b="66398"/>
          <a:stretch/>
        </p:blipFill>
        <p:spPr>
          <a:xfrm>
            <a:off x="3276000" y="6366240"/>
            <a:ext cx="4931640" cy="230400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5. </a:t>
            </a:r>
            <a:r>
              <a:rPr b="0" lang="zh-CN" sz="3200" spc="-1" strike="noStrike">
                <a:solidFill>
                  <a:srgbClr val="ffffff"/>
                </a:solidFill>
                <a:uFill>
                  <a:solidFill>
                    <a:srgbClr val="ffffff"/>
                  </a:solidFill>
                </a:uFill>
                <a:latin typeface="Century Gothic"/>
              </a:rPr>
              <a:t>安装</a:t>
            </a:r>
            <a:r>
              <a:rPr b="0" lang="zh-CN" sz="3200" spc="-1" strike="noStrike">
                <a:solidFill>
                  <a:srgbClr val="ffffff"/>
                </a:solidFill>
                <a:uFill>
                  <a:solidFill>
                    <a:srgbClr val="ffffff"/>
                  </a:solidFill>
                </a:uFill>
                <a:latin typeface="Century Gothic"/>
              </a:rPr>
              <a:t>QT</a:t>
            </a:r>
            <a:endParaRPr b="0" lang="zh-CN" sz="1800" spc="-1" strike="noStrike">
              <a:solidFill>
                <a:srgbClr val="000000"/>
              </a:solidFill>
              <a:uFill>
                <a:solidFill>
                  <a:srgbClr val="ffffff"/>
                </a:solidFill>
              </a:uFill>
              <a:latin typeface="Century Gothic"/>
            </a:endParaRPr>
          </a:p>
        </p:txBody>
      </p:sp>
      <p:sp>
        <p:nvSpPr>
          <p:cNvPr id="195"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qtcreator</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创建</a:t>
            </a:r>
            <a:r>
              <a:rPr b="0" lang="zh-CN" sz="1800" spc="-1" strike="noStrike">
                <a:solidFill>
                  <a:srgbClr val="404040"/>
                </a:solidFill>
                <a:uFill>
                  <a:solidFill>
                    <a:srgbClr val="ffffff"/>
                  </a:solidFill>
                </a:uFill>
                <a:latin typeface="Century Gothic"/>
              </a:rPr>
              <a:t>QT</a:t>
            </a:r>
            <a:r>
              <a:rPr b="0" lang="zh-CN" sz="1800" spc="-1" strike="noStrike">
                <a:solidFill>
                  <a:srgbClr val="404040"/>
                </a:solidFill>
                <a:uFill>
                  <a:solidFill>
                    <a:srgbClr val="ffffff"/>
                  </a:solidFill>
                </a:uFill>
                <a:latin typeface="Century Gothic"/>
              </a:rPr>
              <a:t>项目</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创建非</a:t>
            </a:r>
            <a:r>
              <a:rPr b="0" lang="zh-CN" sz="1800" spc="-1" strike="noStrike">
                <a:solidFill>
                  <a:srgbClr val="404040"/>
                </a:solidFill>
                <a:uFill>
                  <a:solidFill>
                    <a:srgbClr val="ffffff"/>
                  </a:solidFill>
                </a:uFill>
                <a:latin typeface="Century Gothic"/>
              </a:rPr>
              <a:t>QT</a:t>
            </a:r>
            <a:r>
              <a:rPr b="0" lang="zh-CN" sz="1800" spc="-1" strike="noStrike">
                <a:solidFill>
                  <a:srgbClr val="404040"/>
                </a:solidFill>
                <a:uFill>
                  <a:solidFill>
                    <a:srgbClr val="ffffff"/>
                  </a:solidFill>
                </a:uFill>
                <a:latin typeface="Century Gothic"/>
              </a:rPr>
              <a:t>项目 使用</a:t>
            </a:r>
            <a:r>
              <a:rPr b="0" lang="zh-CN" sz="1800" spc="-1" strike="noStrike">
                <a:solidFill>
                  <a:srgbClr val="404040"/>
                </a:solidFill>
                <a:uFill>
                  <a:solidFill>
                    <a:srgbClr val="ffffff"/>
                  </a:solidFill>
                </a:uFill>
                <a:latin typeface="Century Gothic"/>
              </a:rPr>
              <a:t>CMake</a:t>
            </a:r>
            <a:endParaRPr b="0" lang="zh-CN" sz="1800" spc="-1" strike="noStrike">
              <a:solidFill>
                <a:srgbClr val="404040"/>
              </a:solidFill>
              <a:uFill>
                <a:solidFill>
                  <a:srgbClr val="ffffff"/>
                </a:solidFill>
              </a:uFill>
              <a:latin typeface="Century Gothic"/>
            </a:endParaRPr>
          </a:p>
        </p:txBody>
      </p:sp>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6. </a:t>
            </a:r>
            <a:r>
              <a:rPr b="0" lang="zh-CN" sz="3200" spc="-1" strike="noStrike">
                <a:solidFill>
                  <a:srgbClr val="ffffff"/>
                </a:solidFill>
                <a:uFill>
                  <a:solidFill>
                    <a:srgbClr val="ffffff"/>
                  </a:solidFill>
                </a:uFill>
                <a:latin typeface="Century Gothic"/>
              </a:rPr>
              <a:t>安装系统库</a:t>
            </a:r>
            <a:endParaRPr b="0" lang="zh-CN" sz="1800" spc="-1" strike="noStrike">
              <a:solidFill>
                <a:srgbClr val="000000"/>
              </a:solidFill>
              <a:uFill>
                <a:solidFill>
                  <a:srgbClr val="ffffff"/>
                </a:solidFill>
              </a:uFill>
              <a:latin typeface="Century Gothic"/>
            </a:endParaRPr>
          </a:p>
        </p:txBody>
      </p:sp>
      <p:sp>
        <p:nvSpPr>
          <p:cNvPr id="197" name="TextShape 2"/>
          <p:cNvSpPr txBox="1"/>
          <p:nvPr/>
        </p:nvSpPr>
        <p:spPr>
          <a:xfrm>
            <a:off x="539640" y="2421000"/>
            <a:ext cx="7523640" cy="41799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apt-cache search</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libXXX-dev </a:t>
            </a:r>
            <a:r>
              <a:rPr b="0" lang="zh-CN" sz="1800" spc="-1" strike="noStrike">
                <a:solidFill>
                  <a:srgbClr val="404040"/>
                </a:solidFill>
                <a:uFill>
                  <a:solidFill>
                    <a:srgbClr val="ffffff"/>
                  </a:solidFill>
                </a:uFill>
                <a:latin typeface="Century Gothic"/>
              </a:rPr>
              <a:t>（开发库）</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libXXX </a:t>
            </a:r>
            <a:r>
              <a:rPr b="0" lang="zh-CN" sz="1800" spc="-1" strike="noStrike">
                <a:solidFill>
                  <a:srgbClr val="404040"/>
                </a:solidFill>
                <a:uFill>
                  <a:solidFill>
                    <a:srgbClr val="ffffff"/>
                  </a:solidFill>
                </a:uFill>
                <a:latin typeface="Century Gothic"/>
              </a:rPr>
              <a:t>（运行库）</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编译静态库 </a:t>
            </a:r>
            <a:r>
              <a:rPr b="0" lang="zh-CN" sz="1800" spc="-1" strike="noStrike">
                <a:solidFill>
                  <a:srgbClr val="404040"/>
                </a:solidFill>
                <a:uFill>
                  <a:solidFill>
                    <a:srgbClr val="ffffff"/>
                  </a:solidFill>
                </a:uFill>
                <a:latin typeface="Century Gothic"/>
              </a:rPr>
              <a:t>g++ -c *.cpp –o *.o</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ar rcs libxxx.a 1.o 2.o 3.o …</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编译动态库 </a:t>
            </a:r>
            <a:r>
              <a:rPr b="0" lang="zh-CN" sz="1800" spc="-1" strike="noStrike">
                <a:solidFill>
                  <a:srgbClr val="404040"/>
                </a:solidFill>
                <a:uFill>
                  <a:solidFill>
                    <a:srgbClr val="ffffff"/>
                  </a:solidFill>
                </a:uFill>
                <a:latin typeface="Century Gothic"/>
              </a:rPr>
              <a:t>g++ -fPIC -c *.cpp –o *.o</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g++ -shared -o libxxx.so –fPIC 1.o 2.o 3.o…</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建议编译</a:t>
            </a:r>
            <a:r>
              <a:rPr b="0" lang="zh-CN" sz="1800" spc="-1" strike="noStrike">
                <a:solidFill>
                  <a:srgbClr val="404040"/>
                </a:solidFill>
                <a:uFill>
                  <a:solidFill>
                    <a:srgbClr val="ffffff"/>
                  </a:solidFill>
                </a:uFill>
                <a:latin typeface="Century Gothic"/>
              </a:rPr>
              <a:t>C++</a:t>
            </a:r>
            <a:r>
              <a:rPr b="0" lang="zh-CN" sz="1800" spc="-1" strike="noStrike">
                <a:solidFill>
                  <a:srgbClr val="404040"/>
                </a:solidFill>
                <a:uFill>
                  <a:solidFill>
                    <a:srgbClr val="ffffff"/>
                  </a:solidFill>
                </a:uFill>
                <a:latin typeface="Century Gothic"/>
              </a:rPr>
              <a:t>库使用 –</a:t>
            </a:r>
            <a:r>
              <a:rPr b="0" lang="zh-CN" sz="1800" spc="-1" strike="noStrike">
                <a:solidFill>
                  <a:srgbClr val="404040"/>
                </a:solidFill>
                <a:uFill>
                  <a:solidFill>
                    <a:srgbClr val="ffffff"/>
                  </a:solidFill>
                </a:uFill>
                <a:latin typeface="Century Gothic"/>
              </a:rPr>
              <a:t>O</a:t>
            </a:r>
            <a:r>
              <a:rPr b="0" lang="zh-CN" sz="1800" spc="-1" strike="noStrike">
                <a:solidFill>
                  <a:srgbClr val="404040"/>
                </a:solidFill>
                <a:uFill>
                  <a:solidFill>
                    <a:srgbClr val="ffffff"/>
                  </a:solidFill>
                </a:uFill>
                <a:latin typeface="Century Gothic"/>
              </a:rPr>
              <a:t>参数 –</a:t>
            </a:r>
            <a:r>
              <a:rPr b="0" lang="zh-CN" sz="1800" spc="-1" strike="noStrike">
                <a:solidFill>
                  <a:srgbClr val="404040"/>
                </a:solidFill>
                <a:uFill>
                  <a:solidFill>
                    <a:srgbClr val="ffffff"/>
                  </a:solidFill>
                </a:uFill>
                <a:latin typeface="Century Gothic"/>
              </a:rPr>
              <a:t>O2</a:t>
            </a:r>
            <a:r>
              <a:rPr b="0" lang="zh-CN" sz="1800" spc="-1" strike="noStrike">
                <a:solidFill>
                  <a:srgbClr val="404040"/>
                </a:solidFill>
                <a:uFill>
                  <a:solidFill>
                    <a:srgbClr val="ffffff"/>
                  </a:solidFill>
                </a:uFill>
                <a:latin typeface="Century Gothic"/>
              </a:rPr>
              <a:t>等等</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p:txBody>
      </p:sp>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16" name="TextShape 2"/>
          <p:cNvSpPr txBox="1"/>
          <p:nvPr/>
        </p:nvSpPr>
        <p:spPr>
          <a:xfrm>
            <a:off x="467640" y="2421000"/>
            <a:ext cx="6741720" cy="35985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在八十年代以前，实验室许多黑客创造了许多免费可自由流通的软件。</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进入八十年代后，黑客社群在软件工业商业化的强大压力下日渐土崩瓦解，试图以专利软件来取代。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1983</a:t>
            </a:r>
            <a:r>
              <a:rPr b="0" lang="zh-CN" sz="1800" spc="-1" strike="noStrike">
                <a:solidFill>
                  <a:srgbClr val="404040"/>
                </a:solidFill>
                <a:uFill>
                  <a:solidFill>
                    <a:srgbClr val="ffffff"/>
                  </a:solidFill>
                </a:uFill>
                <a:latin typeface="Century Gothic"/>
              </a:rPr>
              <a:t>年</a:t>
            </a:r>
            <a:r>
              <a:rPr b="0" lang="zh-CN" sz="1800" spc="-1" strike="noStrike">
                <a:solidFill>
                  <a:srgbClr val="404040"/>
                </a:solidFill>
                <a:uFill>
                  <a:solidFill>
                    <a:srgbClr val="ffffff"/>
                  </a:solidFill>
                </a:uFill>
                <a:latin typeface="Century Gothic"/>
              </a:rPr>
              <a:t>9</a:t>
            </a:r>
            <a:r>
              <a:rPr b="0" lang="zh-CN" sz="1800" spc="-1" strike="noStrike">
                <a:solidFill>
                  <a:srgbClr val="404040"/>
                </a:solidFill>
                <a:uFill>
                  <a:solidFill>
                    <a:srgbClr val="ffffff"/>
                  </a:solidFill>
                </a:uFill>
                <a:latin typeface="Century Gothic"/>
              </a:rPr>
              <a:t>月</a:t>
            </a:r>
            <a:r>
              <a:rPr b="0" lang="zh-CN" sz="1800" spc="-1" strike="noStrike">
                <a:solidFill>
                  <a:srgbClr val="404040"/>
                </a:solidFill>
                <a:uFill>
                  <a:solidFill>
                    <a:srgbClr val="ffffff"/>
                  </a:solidFill>
                </a:uFill>
                <a:latin typeface="Century Gothic"/>
              </a:rPr>
              <a:t>27</a:t>
            </a:r>
            <a:r>
              <a:rPr b="0" lang="zh-CN" sz="1800" spc="-1" strike="noStrike">
                <a:solidFill>
                  <a:srgbClr val="404040"/>
                </a:solidFill>
                <a:uFill>
                  <a:solidFill>
                    <a:srgbClr val="ffffff"/>
                  </a:solidFill>
                </a:uFill>
                <a:latin typeface="Century Gothic"/>
              </a:rPr>
              <a:t>日，</a:t>
            </a:r>
            <a:r>
              <a:rPr b="0" lang="zh-CN" sz="1800" spc="-1" strike="noStrike">
                <a:solidFill>
                  <a:srgbClr val="ff0000"/>
                </a:solidFill>
                <a:uFill>
                  <a:solidFill>
                    <a:srgbClr val="ffffff"/>
                  </a:solidFill>
                </a:uFill>
                <a:latin typeface="Century Gothic"/>
              </a:rPr>
              <a:t>Richard Stallman</a:t>
            </a:r>
            <a:r>
              <a:rPr b="0" lang="zh-CN" sz="1800" spc="-1" strike="noStrike">
                <a:solidFill>
                  <a:srgbClr val="404040"/>
                </a:solidFill>
                <a:uFill>
                  <a:solidFill>
                    <a:srgbClr val="ffffff"/>
                  </a:solidFill>
                </a:uFill>
                <a:latin typeface="Century Gothic"/>
              </a:rPr>
              <a:t>发起了</a:t>
            </a:r>
            <a:r>
              <a:rPr b="0" lang="zh-CN" sz="1800" spc="-1" strike="noStrike">
                <a:solidFill>
                  <a:srgbClr val="404040"/>
                </a:solidFill>
                <a:uFill>
                  <a:solidFill>
                    <a:srgbClr val="ffffff"/>
                  </a:solidFill>
                </a:uFill>
                <a:latin typeface="Century Gothic"/>
              </a:rPr>
              <a:t>GNU</a:t>
            </a:r>
            <a:r>
              <a:rPr b="0" lang="zh-CN" sz="1800" spc="-1" strike="noStrike">
                <a:solidFill>
                  <a:srgbClr val="404040"/>
                </a:solidFill>
                <a:uFill>
                  <a:solidFill>
                    <a:srgbClr val="ffffff"/>
                  </a:solidFill>
                </a:uFill>
                <a:latin typeface="Century Gothic"/>
              </a:rPr>
              <a:t>计划，它的目标是创建一套</a:t>
            </a:r>
            <a:r>
              <a:rPr b="0" lang="zh-CN" sz="1800" spc="-1" strike="noStrike">
                <a:solidFill>
                  <a:srgbClr val="ff0000"/>
                </a:solidFill>
                <a:uFill>
                  <a:solidFill>
                    <a:srgbClr val="ffffff"/>
                  </a:solidFill>
                </a:uFill>
                <a:latin typeface="Century Gothic"/>
              </a:rPr>
              <a:t>完全自由的操作系统</a:t>
            </a:r>
            <a:r>
              <a:rPr b="0" lang="zh-CN" sz="1800" spc="-1" strike="noStrike">
                <a:solidFill>
                  <a:srgbClr val="404040"/>
                </a:solidFill>
                <a:uFill>
                  <a:solidFill>
                    <a:srgbClr val="ffffff"/>
                  </a:solidFill>
                </a:uFill>
                <a:latin typeface="Century Gothic"/>
              </a:rPr>
              <a:t>，号召“重现当年软件界合作互助的团结精神”。</a:t>
            </a:r>
            <a:endParaRPr b="0" lang="zh-CN" sz="1800" spc="-1" strike="noStrike">
              <a:solidFill>
                <a:srgbClr val="404040"/>
              </a:solidFill>
              <a:uFill>
                <a:solidFill>
                  <a:srgbClr val="ffffff"/>
                </a:solidFill>
              </a:uFill>
              <a:latin typeface="Century Gothic"/>
            </a:endParaRPr>
          </a:p>
        </p:txBody>
      </p:sp>
      <p:pic>
        <p:nvPicPr>
          <p:cNvPr id="117" name="Picture 2" descr=""/>
          <p:cNvPicPr/>
          <p:nvPr/>
        </p:nvPicPr>
        <p:blipFill>
          <a:blip r:embed="rId1"/>
          <a:stretch/>
        </p:blipFill>
        <p:spPr>
          <a:xfrm>
            <a:off x="6433560" y="4269960"/>
            <a:ext cx="1666440" cy="1895040"/>
          </a:xfrm>
          <a:prstGeom prst="rect">
            <a:avLst/>
          </a:prstGeom>
          <a:ln>
            <a:noFill/>
          </a:ln>
        </p:spPr>
      </p:pic>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2" presetSubtype="4">
                                  <p:stCondLst>
                                    <p:cond delay="0"/>
                                  </p:stCondLst>
                                  <p:childTnLst>
                                    <p:set>
                                      <p:cBhvr>
                                        <p:cTn id="10" dur="1" fill="hold">
                                          <p:stCondLst>
                                            <p:cond delay="0"/>
                                          </p:stCondLst>
                                        </p:cTn>
                                        <p:tgtEl>
                                          <p:spTgt spid="117"/>
                                        </p:tgtEl>
                                        <p:attrNameLst>
                                          <p:attrName>style.visibility</p:attrName>
                                        </p:attrNameLst>
                                      </p:cBhvr>
                                      <p:to>
                                        <p:strVal val="visible"/>
                                      </p:to>
                                    </p:set>
                                    <p:anim calcmode="lin" valueType="num">
                                      <p:cBhvr additive="repl">
                                        <p:cTn id="11" dur="500" fill="hold"/>
                                        <p:tgtEl>
                                          <p:spTgt spid="117"/>
                                        </p:tgtEl>
                                        <p:attrNameLst>
                                          <p:attrName>ppt_x</p:attrName>
                                        </p:attrNameLst>
                                      </p:cBhvr>
                                      <p:tavLst>
                                        <p:tav tm="0">
                                          <p:val>
                                            <p:strVal val="#ppt_x"/>
                                          </p:val>
                                        </p:tav>
                                        <p:tav tm="100000">
                                          <p:val>
                                            <p:strVal val="#ppt_x"/>
                                          </p:val>
                                        </p:tav>
                                      </p:tavLst>
                                    </p:anim>
                                    <p:anim calcmode="lin" valueType="num">
                                      <p:cBhvr additive="repl">
                                        <p:cTn id="12"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7. </a:t>
            </a:r>
            <a:r>
              <a:rPr b="0" lang="zh-CN" sz="3200" spc="-1" strike="noStrike">
                <a:solidFill>
                  <a:srgbClr val="ffffff"/>
                </a:solidFill>
                <a:uFill>
                  <a:solidFill>
                    <a:srgbClr val="ffffff"/>
                  </a:solidFill>
                </a:uFill>
                <a:latin typeface="Century Gothic"/>
              </a:rPr>
              <a:t>如何快速查找文件</a:t>
            </a:r>
            <a:endParaRPr b="0" lang="zh-CN" sz="1800" spc="-1" strike="noStrike">
              <a:solidFill>
                <a:srgbClr val="000000"/>
              </a:solidFill>
              <a:uFill>
                <a:solidFill>
                  <a:srgbClr val="ffffff"/>
                </a:solidFill>
              </a:uFill>
              <a:latin typeface="Century Gothic"/>
            </a:endParaRPr>
          </a:p>
        </p:txBody>
      </p:sp>
      <p:sp>
        <p:nvSpPr>
          <p:cNvPr id="199" name="TextShape 2"/>
          <p:cNvSpPr txBox="1"/>
          <p:nvPr/>
        </p:nvSpPr>
        <p:spPr>
          <a:xfrm>
            <a:off x="864360" y="2489040"/>
            <a:ext cx="6345000" cy="3530160"/>
          </a:xfrm>
          <a:prstGeom prst="rect">
            <a:avLst/>
          </a:prstGeom>
          <a:noFill/>
          <a:ln>
            <a:noFill/>
          </a:ln>
        </p:spPr>
        <p:txBody>
          <a:bodyPr/>
          <a:p>
            <a:pPr>
              <a:lnSpc>
                <a:spcPct val="100000"/>
              </a:lnSpc>
            </a:pPr>
            <a:r>
              <a:rPr b="0" lang="zh-CN" sz="1800" spc="-1" strike="noStrike">
                <a:solidFill>
                  <a:srgbClr val="404040"/>
                </a:solidFill>
                <a:uFill>
                  <a:solidFill>
                    <a:srgbClr val="ffffff"/>
                  </a:solidFill>
                </a:uFill>
                <a:latin typeface="Century Gothic"/>
              </a:rPr>
              <a:t>文件名查找</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find . –name “t*.jpg”</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内容查找</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 –R </a:t>
            </a:r>
            <a:r>
              <a:rPr b="0" lang="zh-CN" sz="1800" spc="-1" strike="noStrike">
                <a:solidFill>
                  <a:srgbClr val="404040"/>
                </a:solidFill>
                <a:uFill>
                  <a:solidFill>
                    <a:srgbClr val="ffffff"/>
                  </a:solidFill>
                </a:uFill>
                <a:latin typeface="Century Gothic"/>
              </a:rPr>
              <a:t>在所有文件找内容包含</a:t>
            </a:r>
            <a:r>
              <a:rPr b="0" lang="zh-CN" sz="1800" spc="-1" strike="noStrike">
                <a:solidFill>
                  <a:srgbClr val="404040"/>
                </a:solidFill>
                <a:uFill>
                  <a:solidFill>
                    <a:srgbClr val="ffffff"/>
                  </a:solidFill>
                </a:uFill>
                <a:latin typeface="Century Gothic"/>
              </a:rPr>
              <a:t>Ptri</a:t>
            </a:r>
            <a:r>
              <a:rPr b="0" lang="zh-CN" sz="1800" spc="-1" strike="noStrike">
                <a:solidFill>
                  <a:srgbClr val="404040"/>
                </a:solidFill>
                <a:uFill>
                  <a:solidFill>
                    <a:srgbClr val="ffffff"/>
                  </a:solidFill>
                </a:uFill>
                <a:latin typeface="Century Gothic"/>
              </a:rPr>
              <a:t>的文件，包含子目录</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 –R –I, </a:t>
            </a:r>
            <a:r>
              <a:rPr b="0" lang="zh-CN" sz="1800" spc="-1" strike="noStrike">
                <a:solidFill>
                  <a:srgbClr val="404040"/>
                </a:solidFill>
                <a:uFill>
                  <a:solidFill>
                    <a:srgbClr val="ffffff"/>
                  </a:solidFill>
                </a:uFill>
                <a:latin typeface="Century Gothic"/>
              </a:rPr>
              <a:t>上同，但关键字忽略大小写</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grep Ptri *.cpp</a:t>
            </a:r>
            <a:r>
              <a:rPr b="0" lang="zh-CN" sz="1800" spc="-1" strike="noStrike">
                <a:solidFill>
                  <a:srgbClr val="404040"/>
                </a:solidFill>
                <a:uFill>
                  <a:solidFill>
                    <a:srgbClr val="ffffff"/>
                  </a:solidFill>
                </a:uFill>
                <a:latin typeface="Century Gothic"/>
              </a:rPr>
              <a:t>在当前目录</a:t>
            </a:r>
            <a:r>
              <a:rPr b="0" lang="zh-CN" sz="1800" spc="-1" strike="noStrike">
                <a:solidFill>
                  <a:srgbClr val="404040"/>
                </a:solidFill>
                <a:uFill>
                  <a:solidFill>
                    <a:srgbClr val="ffffff"/>
                  </a:solidFill>
                </a:uFill>
                <a:latin typeface="Century Gothic"/>
              </a:rPr>
              <a:t>*.cpp</a:t>
            </a:r>
            <a:r>
              <a:rPr b="0" lang="zh-CN" sz="1800" spc="-1" strike="noStrike">
                <a:solidFill>
                  <a:srgbClr val="404040"/>
                </a:solidFill>
                <a:uFill>
                  <a:solidFill>
                    <a:srgbClr val="ffffff"/>
                  </a:solidFill>
                </a:uFill>
                <a:latin typeface="Century Gothic"/>
              </a:rPr>
              <a:t>文件找内容包含</a:t>
            </a:r>
            <a:r>
              <a:rPr b="0" lang="zh-CN" sz="1800" spc="-1" strike="noStrike">
                <a:solidFill>
                  <a:srgbClr val="404040"/>
                </a:solidFill>
                <a:uFill>
                  <a:solidFill>
                    <a:srgbClr val="ffffff"/>
                  </a:solidFill>
                </a:uFill>
                <a:latin typeface="Century Gothic"/>
              </a:rPr>
              <a:t>Ptri</a:t>
            </a:r>
            <a:r>
              <a:rPr b="0" lang="zh-CN" sz="1800" spc="-1" strike="noStrike">
                <a:solidFill>
                  <a:srgbClr val="404040"/>
                </a:solidFill>
                <a:uFill>
                  <a:solidFill>
                    <a:srgbClr val="ffffff"/>
                  </a:solidFill>
                </a:uFill>
                <a:latin typeface="Century Gothic"/>
              </a:rPr>
              <a:t>的文件</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可用正则表达式查找：例如</a:t>
            </a:r>
            <a:r>
              <a:rPr b="0" lang="zh-CN" sz="1800" spc="-1" strike="noStrike">
                <a:solidFill>
                  <a:srgbClr val="404040"/>
                </a:solidFill>
                <a:uFill>
                  <a:solidFill>
                    <a:srgbClr val="ffffff"/>
                  </a:solidFill>
                </a:uFill>
                <a:latin typeface="Century Gothic"/>
              </a:rPr>
              <a:t>grep ‘n.o’ . -R</a:t>
            </a:r>
            <a:endParaRPr b="0" lang="zh-CN" sz="1800" spc="-1" strike="noStrike">
              <a:solidFill>
                <a:srgbClr val="404040"/>
              </a:solidFill>
              <a:uFill>
                <a:solidFill>
                  <a:srgbClr val="ffffff"/>
                </a:solidFill>
              </a:uFill>
              <a:latin typeface="Century Gothic"/>
            </a:endParaRPr>
          </a:p>
        </p:txBody>
      </p:sp>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8. </a:t>
            </a:r>
            <a:r>
              <a:rPr b="0" lang="zh-CN" sz="3200" spc="-1" strike="noStrike">
                <a:solidFill>
                  <a:srgbClr val="ffffff"/>
                </a:solidFill>
                <a:uFill>
                  <a:solidFill>
                    <a:srgbClr val="ffffff"/>
                  </a:solidFill>
                </a:uFill>
                <a:latin typeface="Century Gothic"/>
              </a:rPr>
              <a:t>如何访问摄像头</a:t>
            </a:r>
            <a:endParaRPr b="0" lang="zh-CN" sz="1800" spc="-1" strike="noStrike">
              <a:solidFill>
                <a:srgbClr val="000000"/>
              </a:solidFill>
              <a:uFill>
                <a:solidFill>
                  <a:srgbClr val="ffffff"/>
                </a:solidFill>
              </a:uFill>
              <a:latin typeface="Century Gothic"/>
            </a:endParaRPr>
          </a:p>
        </p:txBody>
      </p:sp>
      <p:sp>
        <p:nvSpPr>
          <p:cNvPr id="201"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qv4l2</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v4l2demo.cpp</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9. </a:t>
            </a:r>
            <a:r>
              <a:rPr b="0" lang="zh-CN" sz="3200" spc="-1" strike="noStrike">
                <a:solidFill>
                  <a:srgbClr val="ffffff"/>
                </a:solidFill>
                <a:uFill>
                  <a:solidFill>
                    <a:srgbClr val="ffffff"/>
                  </a:solidFill>
                </a:uFill>
                <a:latin typeface="Century Gothic"/>
              </a:rPr>
              <a:t>如何开机启动桌面程序</a:t>
            </a:r>
            <a:endParaRPr b="0" lang="zh-CN" sz="1800" spc="-1" strike="noStrike">
              <a:solidFill>
                <a:srgbClr val="000000"/>
              </a:solidFill>
              <a:uFill>
                <a:solidFill>
                  <a:srgbClr val="ffffff"/>
                </a:solidFill>
              </a:uFill>
              <a:latin typeface="Century Gothic"/>
            </a:endParaRPr>
          </a:p>
        </p:txBody>
      </p:sp>
      <p:sp>
        <p:nvSpPr>
          <p:cNvPr id="203"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制作</a:t>
            </a:r>
            <a:r>
              <a:rPr b="0" lang="zh-CN" sz="1800" spc="-1" strike="noStrike">
                <a:solidFill>
                  <a:srgbClr val="404040"/>
                </a:solidFill>
                <a:uFill>
                  <a:solidFill>
                    <a:srgbClr val="ffffff"/>
                  </a:solidFill>
                </a:uFill>
                <a:latin typeface="Century Gothic"/>
              </a:rPr>
              <a:t>yourapp.desktop</a:t>
            </a:r>
            <a:r>
              <a:rPr b="0" lang="zh-CN" sz="1800" spc="-1" strike="noStrike">
                <a:solidFill>
                  <a:srgbClr val="404040"/>
                </a:solidFill>
                <a:uFill>
                  <a:solidFill>
                    <a:srgbClr val="ffffff"/>
                  </a:solidFill>
                </a:uFill>
                <a:latin typeface="Century Gothic"/>
              </a:rPr>
              <a:t>文件</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拷贝至</a:t>
            </a:r>
            <a:r>
              <a:rPr b="0" lang="zh-CN" sz="1800" spc="-1" strike="noStrike">
                <a:solidFill>
                  <a:srgbClr val="404040"/>
                </a:solidFill>
                <a:uFill>
                  <a:solidFill>
                    <a:srgbClr val="ffffff"/>
                  </a:solidFill>
                </a:uFill>
                <a:latin typeface="Century Gothic"/>
              </a:rPr>
              <a:t>./config/autostart</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chmod +x ./config/autostart/yourapp.desktop</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1" lang="zh-CN" sz="1800" spc="-1" strike="noStrike">
                <a:solidFill>
                  <a:srgbClr val="420ea0"/>
                </a:solidFill>
                <a:uFill>
                  <a:solidFill>
                    <a:srgbClr val="ffffff"/>
                  </a:solidFill>
                </a:uFill>
                <a:latin typeface="Century Gothic"/>
              </a:rPr>
              <a:t>系统服务</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sysv-rc-conf</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/etc/rc.local</a:t>
            </a:r>
            <a:endParaRPr b="0" lang="zh-CN" sz="1800" spc="-1" strike="noStrike">
              <a:solidFill>
                <a:srgbClr val="404040"/>
              </a:solidFill>
              <a:uFill>
                <a:solidFill>
                  <a:srgbClr val="ffffff"/>
                </a:solidFill>
              </a:uFill>
              <a:latin typeface="Century Gothic"/>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10. </a:t>
            </a:r>
            <a:r>
              <a:rPr b="0" lang="zh-CN" sz="3200" spc="-1" strike="noStrike">
                <a:solidFill>
                  <a:srgbClr val="ffffff"/>
                </a:solidFill>
                <a:uFill>
                  <a:solidFill>
                    <a:srgbClr val="ffffff"/>
                  </a:solidFill>
                </a:uFill>
                <a:latin typeface="Century Gothic"/>
              </a:rPr>
              <a:t>如何查看系统资源</a:t>
            </a:r>
            <a:endParaRPr b="0" lang="zh-CN" sz="1800" spc="-1" strike="noStrike">
              <a:solidFill>
                <a:srgbClr val="000000"/>
              </a:solidFill>
              <a:uFill>
                <a:solidFill>
                  <a:srgbClr val="ffffff"/>
                </a:solidFill>
              </a:uFill>
              <a:latin typeface="Century Gothic"/>
            </a:endParaRPr>
          </a:p>
        </p:txBody>
      </p:sp>
      <p:sp>
        <p:nvSpPr>
          <p:cNvPr id="205"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1. lscpu</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2. top</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3. df -h</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4. fdisk -l</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5. free -l</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6. ifconfig</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7. dmesg</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1" lang="zh-CN" sz="1800" spc="-1" strike="noStrike">
                <a:solidFill>
                  <a:srgbClr val="420ea0"/>
                </a:solidFill>
                <a:uFill>
                  <a:solidFill>
                    <a:srgbClr val="ffffff"/>
                  </a:solidFill>
                </a:uFill>
                <a:latin typeface="Century Gothic"/>
              </a:rPr>
              <a:t>atop /proc</a:t>
            </a:r>
            <a:endParaRPr b="0" lang="zh-CN" sz="1800" spc="-1" strike="noStrike">
              <a:solidFill>
                <a:srgbClr val="404040"/>
              </a:solidFill>
              <a:uFill>
                <a:solidFill>
                  <a:srgbClr val="ffffff"/>
                </a:solidFill>
              </a:uFill>
              <a:latin typeface="Century Gothic"/>
            </a:endParaRPr>
          </a:p>
          <a:p>
            <a:pPr>
              <a:lnSpc>
                <a:spcPct val="100000"/>
              </a:lnSpc>
            </a:pPr>
            <a:r>
              <a:rPr b="1" lang="zh-CN" sz="1800" spc="-1" strike="noStrike">
                <a:solidFill>
                  <a:srgbClr val="420ea0"/>
                </a:solidFill>
                <a:uFill>
                  <a:solidFill>
                    <a:srgbClr val="ffffff"/>
                  </a:solidFill>
                </a:uFill>
                <a:latin typeface="Century Gothic"/>
              </a:rPr>
              <a:t>http://lubuntu.net/</a:t>
            </a:r>
            <a:endParaRPr b="0" lang="zh-CN" sz="1800" spc="-1" strike="noStrike">
              <a:solidFill>
                <a:srgbClr val="404040"/>
              </a:solidFill>
              <a:uFill>
                <a:solidFill>
                  <a:srgbClr val="ffffff"/>
                </a:solidFill>
              </a:uFill>
              <a:latin typeface="Century Gothic"/>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11. </a:t>
            </a:r>
            <a:r>
              <a:rPr b="0" lang="zh-CN" sz="3200" spc="-1" strike="noStrike">
                <a:solidFill>
                  <a:srgbClr val="ffffff"/>
                </a:solidFill>
                <a:uFill>
                  <a:solidFill>
                    <a:srgbClr val="ffffff"/>
                  </a:solidFill>
                </a:uFill>
                <a:latin typeface="Century Gothic"/>
              </a:rPr>
              <a:t>如何使用</a:t>
            </a:r>
            <a:r>
              <a:rPr b="0" lang="zh-CN" sz="3200" spc="-1" strike="noStrike">
                <a:solidFill>
                  <a:srgbClr val="ffffff"/>
                </a:solidFill>
                <a:uFill>
                  <a:solidFill>
                    <a:srgbClr val="ffffff"/>
                  </a:solidFill>
                </a:uFill>
                <a:latin typeface="Century Gothic"/>
              </a:rPr>
              <a:t>SVN</a:t>
            </a:r>
            <a:endParaRPr b="0" lang="zh-CN" sz="1800" spc="-1" strike="noStrike">
              <a:solidFill>
                <a:srgbClr val="000000"/>
              </a:solidFill>
              <a:uFill>
                <a:solidFill>
                  <a:srgbClr val="ffffff"/>
                </a:solidFill>
              </a:uFill>
              <a:latin typeface="Century Gothic"/>
            </a:endParaRPr>
          </a:p>
        </p:txBody>
      </p:sp>
      <p:sp>
        <p:nvSpPr>
          <p:cNvPr id="207"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12. svn/meld</a:t>
            </a:r>
            <a:r>
              <a:rPr b="0" lang="zh-CN" sz="1800" spc="-1" strike="noStrike">
                <a:solidFill>
                  <a:srgbClr val="404040"/>
                </a:solidFill>
                <a:uFill>
                  <a:solidFill>
                    <a:srgbClr val="ffffff"/>
                  </a:solidFill>
                </a:uFill>
                <a:latin typeface="Century Gothic"/>
              </a:rPr>
              <a:t>（图形化）</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subversion-tools</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meld</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svn co http://... (checkout)</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svn ci (commit)</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svn log (</a:t>
            </a:r>
            <a:r>
              <a:rPr b="0" lang="zh-CN" sz="1800" spc="-1" strike="noStrike">
                <a:solidFill>
                  <a:srgbClr val="404040"/>
                </a:solidFill>
                <a:uFill>
                  <a:solidFill>
                    <a:srgbClr val="ffffff"/>
                  </a:solidFill>
                </a:uFill>
                <a:latin typeface="Century Gothic"/>
              </a:rPr>
              <a:t>查看提交日志）</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svn info (</a:t>
            </a:r>
            <a:r>
              <a:rPr b="0" lang="zh-CN" sz="1800" spc="-1" strike="noStrike">
                <a:solidFill>
                  <a:srgbClr val="404040"/>
                </a:solidFill>
                <a:uFill>
                  <a:solidFill>
                    <a:srgbClr val="ffffff"/>
                  </a:solidFill>
                </a:uFill>
                <a:latin typeface="Century Gothic"/>
              </a:rPr>
              <a:t>查看</a:t>
            </a:r>
            <a:r>
              <a:rPr b="0" lang="zh-CN" sz="1800" spc="-1" strike="noStrike">
                <a:solidFill>
                  <a:srgbClr val="404040"/>
                </a:solidFill>
                <a:uFill>
                  <a:solidFill>
                    <a:srgbClr val="ffffff"/>
                  </a:solidFill>
                </a:uFill>
                <a:latin typeface="Century Gothic"/>
              </a:rPr>
              <a:t>svn</a:t>
            </a:r>
            <a:r>
              <a:rPr b="0" lang="zh-CN" sz="1800" spc="-1" strike="noStrike">
                <a:solidFill>
                  <a:srgbClr val="404040"/>
                </a:solidFill>
                <a:uFill>
                  <a:solidFill>
                    <a:srgbClr val="ffffff"/>
                  </a:solidFill>
                </a:uFill>
                <a:latin typeface="Century Gothic"/>
              </a:rPr>
              <a:t>仓库信息）</a:t>
            </a:r>
            <a:endParaRPr b="0" lang="zh-CN" sz="1800" spc="-1" strike="noStrike">
              <a:solidFill>
                <a:srgbClr val="404040"/>
              </a:solidFill>
              <a:uFill>
                <a:solidFill>
                  <a:srgbClr val="ffffff"/>
                </a:solidFill>
              </a:uFill>
              <a:latin typeface="Century Gothic"/>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12. </a:t>
            </a:r>
            <a:r>
              <a:rPr b="0" lang="zh-CN" sz="3200" spc="-1" strike="noStrike">
                <a:solidFill>
                  <a:srgbClr val="ffffff"/>
                </a:solidFill>
                <a:uFill>
                  <a:solidFill>
                    <a:srgbClr val="ffffff"/>
                  </a:solidFill>
                </a:uFill>
                <a:latin typeface="Century Gothic"/>
              </a:rPr>
              <a:t>如何打包软件安装包</a:t>
            </a:r>
            <a:endParaRPr b="0" lang="zh-CN" sz="1800" spc="-1" strike="noStrike">
              <a:solidFill>
                <a:srgbClr val="000000"/>
              </a:solidFill>
              <a:uFill>
                <a:solidFill>
                  <a:srgbClr val="ffffff"/>
                </a:solidFill>
              </a:uFill>
              <a:latin typeface="Century Gothic"/>
            </a:endParaRPr>
          </a:p>
        </p:txBody>
      </p:sp>
      <p:sp>
        <p:nvSpPr>
          <p:cNvPr id="209" name="TextShape 2"/>
          <p:cNvSpPr txBox="1"/>
          <p:nvPr/>
        </p:nvSpPr>
        <p:spPr>
          <a:xfrm>
            <a:off x="864360" y="2489040"/>
            <a:ext cx="6345000" cy="3530160"/>
          </a:xfrm>
          <a:prstGeom prst="rect">
            <a:avLst/>
          </a:prstGeom>
          <a:noFill/>
          <a:ln>
            <a:noFill/>
          </a:ln>
        </p:spPr>
        <p:txBody>
          <a:bodyPr/>
          <a:p>
            <a:pPr>
              <a:lnSpc>
                <a:spcPct val="100000"/>
              </a:lnSpc>
            </a:pPr>
            <a:r>
              <a:rPr b="0" lang="zh-CN" sz="1800" spc="-1" strike="noStrike">
                <a:solidFill>
                  <a:srgbClr val="404040"/>
                </a:solidFill>
                <a:uFill>
                  <a:solidFill>
                    <a:srgbClr val="ffffff"/>
                  </a:solidFill>
                </a:uFill>
                <a:latin typeface="Century Gothic"/>
              </a:rPr>
              <a:t>Deb</a:t>
            </a:r>
            <a:r>
              <a:rPr b="0" lang="zh-CN" sz="1800" spc="-1" strike="noStrike">
                <a:solidFill>
                  <a:srgbClr val="404040"/>
                </a:solidFill>
                <a:uFill>
                  <a:solidFill>
                    <a:srgbClr val="ffffff"/>
                  </a:solidFill>
                </a:uFill>
                <a:latin typeface="Century Gothic"/>
              </a:rPr>
              <a:t>包</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http://blog.csdn.net/ermuzhi/article/details/7817801 </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Snap</a:t>
            </a:r>
            <a:endParaRPr b="0" lang="zh-CN" sz="1800" spc="-1" strike="noStrike">
              <a:solidFill>
                <a:srgbClr val="404040"/>
              </a:solidFill>
              <a:uFill>
                <a:solidFill>
                  <a:srgbClr val="ffffff"/>
                </a:solidFill>
              </a:uFill>
              <a:latin typeface="Century Gothic"/>
            </a:endParaRPr>
          </a:p>
          <a:p>
            <a:pPr>
              <a:lnSpc>
                <a:spcPct val="120000"/>
              </a:lnSpc>
            </a:pPr>
            <a:r>
              <a:rPr b="0" lang="zh-CN" sz="1800" spc="-1" strike="noStrike">
                <a:solidFill>
                  <a:srgbClr val="404040"/>
                </a:solidFill>
                <a:uFill>
                  <a:solidFill>
                    <a:srgbClr val="ffffff"/>
                  </a:solidFill>
                </a:uFill>
                <a:latin typeface="Century Gothic"/>
              </a:rPr>
              <a:t>其内在的安全机制将</a:t>
            </a:r>
            <a:r>
              <a:rPr b="0" lang="zh-CN" sz="1800" spc="-1" strike="noStrike">
                <a:solidFill>
                  <a:srgbClr val="404040"/>
                </a:solidFill>
                <a:uFill>
                  <a:solidFill>
                    <a:srgbClr val="ffffff"/>
                  </a:solidFill>
                </a:uFill>
                <a:latin typeface="Century Gothic"/>
              </a:rPr>
              <a:t>Snap</a:t>
            </a:r>
            <a:r>
              <a:rPr b="0" lang="zh-CN" sz="1800" spc="-1" strike="noStrike">
                <a:solidFill>
                  <a:srgbClr val="404040"/>
                </a:solidFill>
                <a:uFill>
                  <a:solidFill>
                    <a:srgbClr val="ffffff"/>
                  </a:solidFill>
                </a:uFill>
                <a:latin typeface="Century Gothic"/>
              </a:rPr>
              <a:t>应用与系统隔离开来，用户安装</a:t>
            </a:r>
            <a:r>
              <a:rPr b="0" lang="zh-CN" sz="1800" spc="-1" strike="noStrike">
                <a:solidFill>
                  <a:srgbClr val="404040"/>
                </a:solidFill>
                <a:uFill>
                  <a:solidFill>
                    <a:srgbClr val="ffffff"/>
                  </a:solidFill>
                </a:uFill>
                <a:latin typeface="Century Gothic"/>
              </a:rPr>
              <a:t>Snap</a:t>
            </a:r>
            <a:r>
              <a:rPr b="0" lang="zh-CN" sz="1800" spc="-1" strike="noStrike">
                <a:solidFill>
                  <a:srgbClr val="404040"/>
                </a:solidFill>
                <a:uFill>
                  <a:solidFill>
                    <a:srgbClr val="ffffff"/>
                  </a:solidFill>
                </a:uFill>
                <a:latin typeface="Century Gothic"/>
              </a:rPr>
              <a:t>应用无需担心它是否会影响其它应用或系统。开发者也能更好的处理更新周期，他们可以选择捆绑特定版本的库。</a:t>
            </a:r>
            <a:endParaRPr b="0" lang="zh-CN" sz="1800" spc="-1" strike="noStrike">
              <a:solidFill>
                <a:srgbClr val="404040"/>
              </a:solidFill>
              <a:uFill>
                <a:solidFill>
                  <a:srgbClr val="ffffff"/>
                </a:solidFill>
              </a:uFill>
              <a:latin typeface="Century Gothic"/>
            </a:endParaRPr>
          </a:p>
          <a:p>
            <a:pPr>
              <a:lnSpc>
                <a:spcPct val="120000"/>
              </a:lnSpc>
            </a:pPr>
            <a:r>
              <a:rPr b="0" lang="zh-CN" sz="1800" spc="-1" strike="noStrike" u="sng">
                <a:solidFill>
                  <a:srgbClr val="ababab"/>
                </a:solidFill>
                <a:uFill>
                  <a:solidFill>
                    <a:srgbClr val="ffffff"/>
                  </a:solidFill>
                </a:uFill>
                <a:latin typeface="Century Gothic"/>
                <a:hlinkClick r:id="rId1"/>
              </a:rPr>
              <a:t>https://developer.ubuntu.com/en/snappy/build-apps/your-first-snap</a:t>
            </a:r>
            <a:r>
              <a:rPr b="0" lang="zh-CN" sz="1800" spc="-1" strike="noStrike" u="sng">
                <a:solidFill>
                  <a:srgbClr val="ababab"/>
                </a:solidFill>
                <a:uFill>
                  <a:solidFill>
                    <a:srgbClr val="ffffff"/>
                  </a:solidFill>
                </a:uFill>
                <a:latin typeface="Century Gothic"/>
                <a:hlinkClick r:id="rId2"/>
              </a:rPr>
              <a:t>/</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Docker </a:t>
            </a:r>
            <a:r>
              <a:rPr b="0" lang="zh-CN" sz="1800" spc="-1" strike="noStrike">
                <a:solidFill>
                  <a:srgbClr val="404040"/>
                </a:solidFill>
                <a:uFill>
                  <a:solidFill>
                    <a:srgbClr val="ffffff"/>
                  </a:solidFill>
                </a:uFill>
                <a:latin typeface="Century Gothic"/>
              </a:rPr>
              <a:t>镜像</a:t>
            </a:r>
            <a:endParaRPr b="0" lang="zh-CN" sz="1800" spc="-1" strike="noStrike">
              <a:solidFill>
                <a:srgbClr val="404040"/>
              </a:solidFill>
              <a:uFill>
                <a:solidFill>
                  <a:srgbClr val="ffffff"/>
                </a:solidFill>
              </a:uFill>
              <a:latin typeface="Century Gothic"/>
            </a:endParaRPr>
          </a:p>
        </p:txBody>
      </p:sp>
    </p:spTree>
  </p:cSld>
  <p:timing>
    <p:tnLst>
      <p:par>
        <p:cTn id="75" dur="indefinite" restart="never" nodeType="tmRoot">
          <p:childTnLst>
            <p:seq>
              <p:cTn id="76"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13. </a:t>
            </a:r>
            <a:r>
              <a:rPr b="0" lang="zh-CN" sz="3200" spc="-1" strike="noStrike">
                <a:solidFill>
                  <a:srgbClr val="ffffff"/>
                </a:solidFill>
                <a:uFill>
                  <a:solidFill>
                    <a:srgbClr val="ffffff"/>
                  </a:solidFill>
                </a:uFill>
                <a:latin typeface="Century Gothic"/>
              </a:rPr>
              <a:t>如何定期运行任务</a:t>
            </a:r>
            <a:endParaRPr b="0" lang="zh-CN" sz="1800" spc="-1" strike="noStrike">
              <a:solidFill>
                <a:srgbClr val="000000"/>
              </a:solidFill>
              <a:uFill>
                <a:solidFill>
                  <a:srgbClr val="ffffff"/>
                </a:solidFill>
              </a:uFill>
              <a:latin typeface="Century Gothic"/>
            </a:endParaRPr>
          </a:p>
        </p:txBody>
      </p:sp>
      <p:sp>
        <p:nvSpPr>
          <p:cNvPr id="211" name="TextShape 2"/>
          <p:cNvSpPr txBox="1"/>
          <p:nvPr/>
        </p:nvSpPr>
        <p:spPr>
          <a:xfrm>
            <a:off x="864360" y="2489040"/>
            <a:ext cx="7667640" cy="3530160"/>
          </a:xfrm>
          <a:prstGeom prst="rect">
            <a:avLst/>
          </a:prstGeom>
          <a:noFill/>
          <a:ln>
            <a:noFill/>
          </a:ln>
        </p:spPr>
        <p:txBody>
          <a:bodyPr/>
          <a:p>
            <a:pPr>
              <a:lnSpc>
                <a:spcPct val="100000"/>
              </a:lnSpc>
            </a:pPr>
            <a:r>
              <a:rPr b="0" lang="zh-CN" sz="1800" spc="-1" strike="noStrike">
                <a:solidFill>
                  <a:srgbClr val="404040"/>
                </a:solidFill>
                <a:uFill>
                  <a:solidFill>
                    <a:srgbClr val="ffffff"/>
                  </a:solidFill>
                </a:uFill>
                <a:latin typeface="Century Gothic"/>
              </a:rPr>
              <a:t>crontab </a:t>
            </a:r>
            <a:r>
              <a:rPr b="0" lang="zh-CN" sz="1800" spc="-1" strike="noStrike">
                <a:solidFill>
                  <a:srgbClr val="404040"/>
                </a:solidFill>
                <a:uFill>
                  <a:solidFill>
                    <a:srgbClr val="ffffff"/>
                  </a:solidFill>
                </a:uFill>
                <a:latin typeface="Century Gothic"/>
              </a:rPr>
              <a:t>分钟级（用户相关）</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crontab –l </a:t>
            </a:r>
            <a:r>
              <a:rPr b="0" lang="zh-CN" sz="1800" spc="-1" strike="noStrike">
                <a:solidFill>
                  <a:srgbClr val="404040"/>
                </a:solidFill>
                <a:uFill>
                  <a:solidFill>
                    <a:srgbClr val="ffffff"/>
                  </a:solidFill>
                </a:uFill>
                <a:latin typeface="Century Gothic"/>
              </a:rPr>
              <a:t>查看</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crontab -e </a:t>
            </a:r>
            <a:r>
              <a:rPr b="0" lang="zh-CN" sz="1800" spc="-1" strike="noStrike">
                <a:solidFill>
                  <a:srgbClr val="404040"/>
                </a:solidFill>
                <a:uFill>
                  <a:solidFill>
                    <a:srgbClr val="ffffff"/>
                  </a:solidFill>
                </a:uFill>
                <a:latin typeface="Century Gothic"/>
              </a:rPr>
              <a:t>编辑</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 * * * * /usr/bin/python /root/test.py </a:t>
            </a:r>
            <a:r>
              <a:rPr b="0" lang="zh-CN" sz="1800" spc="-1" strike="noStrike">
                <a:solidFill>
                  <a:srgbClr val="404040"/>
                </a:solidFill>
                <a:uFill>
                  <a:solidFill>
                    <a:srgbClr val="ffffff"/>
                  </a:solidFill>
                </a:uFill>
                <a:latin typeface="Century Gothic"/>
              </a:rPr>
              <a:t>每分钟一次</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0 */2 * * * tar pczf /data/facerect.tgz /var/log/facerect/ &amp;&amp; rm –rf /var/log/facerect/</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分钟　</a:t>
            </a:r>
            <a:r>
              <a:rPr b="0" lang="zh-CN" sz="1800" spc="-1" strike="noStrike">
                <a:solidFill>
                  <a:srgbClr val="404040"/>
                </a:solidFill>
                <a:uFill>
                  <a:solidFill>
                    <a:srgbClr val="ffffff"/>
                  </a:solidFill>
                </a:uFill>
                <a:latin typeface="Century Gothic"/>
              </a:rPr>
              <a:t>(0-59) </a:t>
            </a:r>
            <a:r>
              <a:rPr b="0" lang="zh-CN" sz="1800" spc="-1" strike="noStrike">
                <a:solidFill>
                  <a:srgbClr val="404040"/>
                </a:solidFill>
                <a:uFill>
                  <a:solidFill>
                    <a:srgbClr val="ffffff"/>
                  </a:solidFill>
                </a:uFill>
                <a:latin typeface="Century Gothic"/>
              </a:rPr>
              <a:t>小時　</a:t>
            </a:r>
            <a:r>
              <a:rPr b="0" lang="zh-CN" sz="1800" spc="-1" strike="noStrike">
                <a:solidFill>
                  <a:srgbClr val="404040"/>
                </a:solidFill>
                <a:uFill>
                  <a:solidFill>
                    <a:srgbClr val="ffffff"/>
                  </a:solidFill>
                </a:uFill>
                <a:latin typeface="Century Gothic"/>
              </a:rPr>
              <a:t>(0-23) </a:t>
            </a:r>
            <a:r>
              <a:rPr b="0" lang="zh-CN" sz="1800" spc="-1" strike="noStrike">
                <a:solidFill>
                  <a:srgbClr val="404040"/>
                </a:solidFill>
                <a:uFill>
                  <a:solidFill>
                    <a:srgbClr val="ffffff"/>
                  </a:solidFill>
                </a:uFill>
                <a:latin typeface="Century Gothic"/>
              </a:rPr>
              <a:t>日期　</a:t>
            </a:r>
            <a:r>
              <a:rPr b="0" lang="zh-CN" sz="1800" spc="-1" strike="noStrike">
                <a:solidFill>
                  <a:srgbClr val="404040"/>
                </a:solidFill>
                <a:uFill>
                  <a:solidFill>
                    <a:srgbClr val="ffffff"/>
                  </a:solidFill>
                </a:uFill>
                <a:latin typeface="Century Gothic"/>
              </a:rPr>
              <a:t>(1-31)</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月份　</a:t>
            </a:r>
            <a:r>
              <a:rPr b="0" lang="zh-CN" sz="1800" spc="-1" strike="noStrike">
                <a:solidFill>
                  <a:srgbClr val="404040"/>
                </a:solidFill>
                <a:uFill>
                  <a:solidFill>
                    <a:srgbClr val="ffffff"/>
                  </a:solidFill>
                </a:uFill>
                <a:latin typeface="Century Gothic"/>
              </a:rPr>
              <a:t>(1-12) </a:t>
            </a:r>
            <a:r>
              <a:rPr b="0" lang="zh-CN" sz="1800" spc="-1" strike="noStrike">
                <a:solidFill>
                  <a:srgbClr val="404040"/>
                </a:solidFill>
                <a:uFill>
                  <a:solidFill>
                    <a:srgbClr val="ffffff"/>
                  </a:solidFill>
                </a:uFill>
                <a:latin typeface="Century Gothic"/>
              </a:rPr>
              <a:t>星期　</a:t>
            </a:r>
            <a:r>
              <a:rPr b="0" lang="zh-CN" sz="1800" spc="-1" strike="noStrike">
                <a:solidFill>
                  <a:srgbClr val="404040"/>
                </a:solidFill>
                <a:uFill>
                  <a:solidFill>
                    <a:srgbClr val="ffffff"/>
                  </a:solidFill>
                </a:uFill>
                <a:latin typeface="Century Gothic"/>
              </a:rPr>
              <a:t>(0-6) //0</a:t>
            </a:r>
            <a:r>
              <a:rPr b="0" lang="zh-CN" sz="1800" spc="-1" strike="noStrike">
                <a:solidFill>
                  <a:srgbClr val="404040"/>
                </a:solidFill>
                <a:uFill>
                  <a:solidFill>
                    <a:srgbClr val="ffffff"/>
                  </a:solidFill>
                </a:uFill>
                <a:latin typeface="Century Gothic"/>
              </a:rPr>
              <a:t>代表星期天</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p:txBody>
      </p:sp>
    </p:spTree>
  </p:cSld>
  <p:timing>
    <p:tnLst>
      <p:par>
        <p:cTn id="77" dur="indefinite" restart="never" nodeType="tmRoot">
          <p:childTnLst>
            <p:seq>
              <p:cTn id="78"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14. </a:t>
            </a:r>
            <a:r>
              <a:rPr b="0" lang="zh-CN" sz="3200" spc="-1" strike="noStrike">
                <a:solidFill>
                  <a:srgbClr val="ffffff"/>
                </a:solidFill>
                <a:uFill>
                  <a:solidFill>
                    <a:srgbClr val="ffffff"/>
                  </a:solidFill>
                </a:uFill>
                <a:latin typeface="Century Gothic"/>
              </a:rPr>
              <a:t>安装输入法</a:t>
            </a:r>
            <a:endParaRPr b="0" lang="zh-CN" sz="1800" spc="-1" strike="noStrike">
              <a:solidFill>
                <a:srgbClr val="000000"/>
              </a:solidFill>
              <a:uFill>
                <a:solidFill>
                  <a:srgbClr val="ffffff"/>
                </a:solidFill>
              </a:uFill>
              <a:latin typeface="Century Gothic"/>
            </a:endParaRPr>
          </a:p>
        </p:txBody>
      </p:sp>
      <p:sp>
        <p:nvSpPr>
          <p:cNvPr id="213"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im-switch fcitx</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im-switch -s fcitx -z default</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sudo apt-get install fcitx-googlepinyin</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重启</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执行</a:t>
            </a:r>
            <a:r>
              <a:rPr b="0" lang="zh-CN" sz="1800" spc="-1" strike="noStrike">
                <a:solidFill>
                  <a:srgbClr val="404040"/>
                </a:solidFill>
                <a:uFill>
                  <a:solidFill>
                    <a:srgbClr val="ffffff"/>
                  </a:solidFill>
                </a:uFill>
                <a:latin typeface="Century Gothic"/>
              </a:rPr>
              <a:t>fcitx</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任务栏</a:t>
            </a:r>
            <a:r>
              <a:rPr b="0" lang="zh-CN" sz="1800" spc="-1" strike="noStrike">
                <a:solidFill>
                  <a:srgbClr val="404040"/>
                </a:solidFill>
                <a:uFill>
                  <a:solidFill>
                    <a:srgbClr val="ffffff"/>
                  </a:solidFill>
                </a:uFill>
                <a:latin typeface="Century Gothic"/>
              </a:rPr>
              <a:t>-&gt;</a:t>
            </a:r>
            <a:r>
              <a:rPr b="0" lang="zh-CN" sz="1800" spc="-1" strike="noStrike">
                <a:solidFill>
                  <a:srgbClr val="404040"/>
                </a:solidFill>
                <a:uFill>
                  <a:solidFill>
                    <a:srgbClr val="ffffff"/>
                  </a:solidFill>
                </a:uFill>
                <a:latin typeface="Century Gothic"/>
              </a:rPr>
              <a:t>键盘图标</a:t>
            </a:r>
            <a:r>
              <a:rPr b="0" lang="zh-CN" sz="1800" spc="-1" strike="noStrike">
                <a:solidFill>
                  <a:srgbClr val="404040"/>
                </a:solidFill>
                <a:uFill>
                  <a:solidFill>
                    <a:srgbClr val="ffffff"/>
                  </a:solidFill>
                </a:uFill>
                <a:latin typeface="Century Gothic"/>
              </a:rPr>
              <a:t>-&gt;Configure </a:t>
            </a:r>
            <a:r>
              <a:rPr b="0" lang="zh-CN" sz="1800" spc="-1" strike="noStrike">
                <a:solidFill>
                  <a:srgbClr val="404040"/>
                </a:solidFill>
                <a:uFill>
                  <a:solidFill>
                    <a:srgbClr val="ffffff"/>
                  </a:solidFill>
                </a:uFill>
                <a:latin typeface="Century Gothic"/>
              </a:rPr>
              <a:t>添加</a:t>
            </a:r>
            <a:r>
              <a:rPr b="0" lang="zh-CN" sz="1800" spc="-1" strike="noStrike">
                <a:solidFill>
                  <a:srgbClr val="404040"/>
                </a:solidFill>
                <a:uFill>
                  <a:solidFill>
                    <a:srgbClr val="ffffff"/>
                  </a:solidFill>
                </a:uFill>
                <a:latin typeface="Century Gothic"/>
              </a:rPr>
              <a:t>googlepinyin</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重启</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r>
              <a:rPr b="1" lang="zh-CN" sz="1800" spc="-1" strike="noStrike">
                <a:solidFill>
                  <a:srgbClr val="420ea0"/>
                </a:solidFill>
                <a:uFill>
                  <a:solidFill>
                    <a:srgbClr val="ffffff"/>
                  </a:solidFill>
                </a:uFill>
                <a:latin typeface="Century Gothic"/>
              </a:rPr>
              <a:t>编码转换 </a:t>
            </a:r>
            <a:r>
              <a:rPr b="1" lang="zh-CN" sz="1800" spc="-1" strike="noStrike">
                <a:solidFill>
                  <a:srgbClr val="420ea0"/>
                </a:solidFill>
                <a:uFill>
                  <a:solidFill>
                    <a:srgbClr val="ffffff"/>
                  </a:solidFill>
                </a:uFill>
                <a:latin typeface="Century Gothic"/>
              </a:rPr>
              <a:t>iconv</a:t>
            </a:r>
            <a:endParaRPr b="0" lang="zh-CN" sz="1800" spc="-1" strike="noStrike">
              <a:solidFill>
                <a:srgbClr val="404040"/>
              </a:solidFill>
              <a:uFill>
                <a:solidFill>
                  <a:srgbClr val="ffffff"/>
                </a:solidFill>
              </a:uFill>
              <a:latin typeface="Century Gothic"/>
            </a:endParaRPr>
          </a:p>
        </p:txBody>
      </p:sp>
    </p:spTree>
  </p:cSld>
  <p:timing>
    <p:tnLst>
      <p:par>
        <p:cTn id="79" dur="indefinite" restart="never" nodeType="tmRoot">
          <p:childTnLst>
            <p:seq>
              <p:cTn id="80"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15. Shell </a:t>
            </a:r>
            <a:r>
              <a:rPr b="0" lang="zh-CN" sz="3200" spc="-1" strike="noStrike">
                <a:solidFill>
                  <a:srgbClr val="ffffff"/>
                </a:solidFill>
                <a:uFill>
                  <a:solidFill>
                    <a:srgbClr val="ffffff"/>
                  </a:solidFill>
                </a:uFill>
                <a:latin typeface="Century Gothic"/>
              </a:rPr>
              <a:t>技巧</a:t>
            </a:r>
            <a:endParaRPr b="0" lang="zh-CN" sz="1800" spc="-1" strike="noStrike">
              <a:solidFill>
                <a:srgbClr val="000000"/>
              </a:solidFill>
              <a:uFill>
                <a:solidFill>
                  <a:srgbClr val="ffffff"/>
                </a:solidFill>
              </a:uFill>
              <a:latin typeface="Century Gothic"/>
            </a:endParaRPr>
          </a:p>
        </p:txBody>
      </p:sp>
      <p:sp>
        <p:nvSpPr>
          <p:cNvPr id="215" name="TextShape 2"/>
          <p:cNvSpPr txBox="1"/>
          <p:nvPr/>
        </p:nvSpPr>
        <p:spPr>
          <a:xfrm>
            <a:off x="864360" y="2489040"/>
            <a:ext cx="6731640" cy="3530160"/>
          </a:xfrm>
          <a:prstGeom prst="rect">
            <a:avLst/>
          </a:prstGeom>
          <a:noFill/>
          <a:ln>
            <a:noFill/>
          </a:ln>
        </p:spPr>
        <p:txBody>
          <a:bodyPr/>
          <a:p>
            <a:pPr>
              <a:lnSpc>
                <a:spcPct val="100000"/>
              </a:lnSpc>
            </a:pPr>
            <a:r>
              <a:rPr b="0" lang="zh-CN" sz="1800" spc="-1" strike="noStrike">
                <a:solidFill>
                  <a:srgbClr val="404040"/>
                </a:solidFill>
                <a:uFill>
                  <a:solidFill>
                    <a:srgbClr val="ffffff"/>
                  </a:solidFill>
                </a:uFill>
                <a:latin typeface="Century Gothic"/>
              </a:rPr>
              <a:t>Ctrl + Alt + t</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快速打开</a:t>
            </a:r>
            <a:r>
              <a:rPr b="0" lang="zh-CN" sz="1800" spc="-1" strike="noStrike">
                <a:solidFill>
                  <a:srgbClr val="404040"/>
                </a:solidFill>
                <a:uFill>
                  <a:solidFill>
                    <a:srgbClr val="ffffff"/>
                  </a:solidFill>
                </a:uFill>
                <a:latin typeface="Century Gothic"/>
              </a:rPr>
              <a:t>Shell</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history</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查看命令行历史</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!xx</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执行最近一次以</a:t>
            </a:r>
            <a:r>
              <a:rPr b="0" lang="zh-CN" sz="1800" spc="-1" strike="noStrike">
                <a:solidFill>
                  <a:srgbClr val="404040"/>
                </a:solidFill>
                <a:uFill>
                  <a:solidFill>
                    <a:srgbClr val="ffffff"/>
                  </a:solidFill>
                </a:uFill>
                <a:latin typeface="Century Gothic"/>
              </a:rPr>
              <a:t>xx</a:t>
            </a:r>
            <a:r>
              <a:rPr b="0" lang="zh-CN" sz="1800" spc="-1" strike="noStrike">
                <a:solidFill>
                  <a:srgbClr val="404040"/>
                </a:solidFill>
                <a:uFill>
                  <a:solidFill>
                    <a:srgbClr val="ffffff"/>
                  </a:solidFill>
                </a:uFill>
                <a:latin typeface="Century Gothic"/>
              </a:rPr>
              <a:t>开头的命令</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执行上一个命令</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TAB</a:t>
            </a:r>
            <a:r>
              <a:rPr b="0" lang="zh-CN" sz="1800" spc="-1" strike="noStrike">
                <a:solidFill>
                  <a:srgbClr val="404040"/>
                </a:solidFill>
                <a:uFill>
                  <a:solidFill>
                    <a:srgbClr val="ffffff"/>
                  </a:solidFill>
                </a:uFill>
                <a:latin typeface="Century Gothic"/>
              </a:rPr>
              <a:t>键</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自动补全命令</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Ctrl+r</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byobu</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(sudo apt-get install) </a:t>
            </a:r>
            <a:r>
              <a:rPr b="0" lang="zh-CN" sz="1800" spc="-1" strike="noStrike">
                <a:solidFill>
                  <a:srgbClr val="404040"/>
                </a:solidFill>
                <a:uFill>
                  <a:solidFill>
                    <a:srgbClr val="ffffff"/>
                  </a:solidFill>
                </a:uFill>
                <a:latin typeface="Century Gothic"/>
              </a:rPr>
              <a:t>后台</a:t>
            </a:r>
            <a:r>
              <a:rPr b="0" lang="zh-CN" sz="1800" spc="-1" strike="noStrike">
                <a:solidFill>
                  <a:srgbClr val="404040"/>
                </a:solidFill>
                <a:uFill>
                  <a:solidFill>
                    <a:srgbClr val="ffffff"/>
                  </a:solidFill>
                </a:uFill>
                <a:latin typeface="Century Gothic"/>
              </a:rPr>
              <a:t>shell</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cd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回到上一次目录</a:t>
            </a:r>
            <a:endParaRPr b="0" lang="zh-CN" sz="1800" spc="-1" strike="noStrike">
              <a:solidFill>
                <a:srgbClr val="404040"/>
              </a:solidFill>
              <a:uFill>
                <a:solidFill>
                  <a:srgbClr val="ffffff"/>
                </a:solidFill>
              </a:uFill>
              <a:latin typeface="Century Gothic"/>
            </a:endParaRPr>
          </a:p>
          <a:p>
            <a:pPr>
              <a:lnSpc>
                <a:spcPct val="100000"/>
              </a:lnSpc>
            </a:pPr>
            <a:r>
              <a:rPr b="0" lang="zh-CN" sz="1800" spc="-1" strike="noStrike">
                <a:solidFill>
                  <a:srgbClr val="404040"/>
                </a:solidFill>
                <a:uFill>
                  <a:solidFill>
                    <a:srgbClr val="ffffff"/>
                  </a:solidFill>
                </a:uFill>
                <a:latin typeface="Century Gothic"/>
              </a:rPr>
              <a:t>nautilus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在图形文件浏览器打开当前目录</a:t>
            </a:r>
            <a:endParaRPr b="0" lang="zh-CN" sz="1800" spc="-1" strike="noStrike">
              <a:solidFill>
                <a:srgbClr val="404040"/>
              </a:solidFill>
              <a:uFill>
                <a:solidFill>
                  <a:srgbClr val="ffffff"/>
                </a:solidFill>
              </a:uFill>
              <a:latin typeface="Century Gothic"/>
            </a:endParaRPr>
          </a:p>
        </p:txBody>
      </p:sp>
    </p:spTree>
  </p:cSld>
  <p:timing>
    <p:tnLst>
      <p:par>
        <p:cTn id="81" dur="indefinite" restart="never" nodeType="tmRoot">
          <p:childTnLst>
            <p:seq>
              <p:cTn id="82"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学习资源</a:t>
            </a:r>
            <a:endParaRPr b="0" lang="zh-CN" sz="1800" spc="-1" strike="noStrike">
              <a:solidFill>
                <a:srgbClr val="000000"/>
              </a:solidFill>
              <a:uFill>
                <a:solidFill>
                  <a:srgbClr val="ffffff"/>
                </a:solidFill>
              </a:uFill>
              <a:latin typeface="Century Gothic"/>
            </a:endParaRPr>
          </a:p>
        </p:txBody>
      </p:sp>
      <p:sp>
        <p:nvSpPr>
          <p:cNvPr id="217" name="TextShape 2"/>
          <p:cNvSpPr txBox="1"/>
          <p:nvPr/>
        </p:nvSpPr>
        <p:spPr>
          <a:xfrm>
            <a:off x="864360" y="2489040"/>
            <a:ext cx="634500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man</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baidu.com, bing.com</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wiki.ubuntu.org.cn</a:t>
            </a: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linux.cn</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github.com</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p:txBody>
      </p:sp>
    </p:spTree>
  </p:cSld>
  <p:timing>
    <p:tnLst>
      <p:par>
        <p:cTn id="83" dur="indefinite" restart="never" nodeType="tmRoot">
          <p:childTnLst>
            <p:seq>
              <p:cTn id="8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19" name="TextShape 2"/>
          <p:cNvSpPr txBox="1"/>
          <p:nvPr/>
        </p:nvSpPr>
        <p:spPr>
          <a:xfrm>
            <a:off x="395640" y="2349000"/>
            <a:ext cx="820872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GPL</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Richard Stallman</a:t>
            </a:r>
            <a:r>
              <a:rPr b="0" lang="zh-CN" sz="1800" spc="-1" strike="noStrike">
                <a:solidFill>
                  <a:srgbClr val="404040"/>
                </a:solidFill>
                <a:uFill>
                  <a:solidFill>
                    <a:srgbClr val="ffffff"/>
                  </a:solidFill>
                </a:uFill>
                <a:latin typeface="Century Gothic"/>
              </a:rPr>
              <a:t>创造了</a:t>
            </a:r>
            <a:r>
              <a:rPr b="0" lang="zh-CN" sz="1800" spc="-1" strike="noStrike">
                <a:solidFill>
                  <a:srgbClr val="404040"/>
                </a:solidFill>
                <a:uFill>
                  <a:solidFill>
                    <a:srgbClr val="ffffff"/>
                  </a:solidFill>
                </a:uFill>
                <a:latin typeface="Century Gothic"/>
              </a:rPr>
              <a:t>Copyleft</a:t>
            </a:r>
            <a:r>
              <a:rPr b="0" lang="zh-CN" sz="1800" spc="-1" strike="noStrike">
                <a:solidFill>
                  <a:srgbClr val="404040"/>
                </a:solidFill>
                <a:uFill>
                  <a:solidFill>
                    <a:srgbClr val="ffffff"/>
                  </a:solidFill>
                </a:uFill>
                <a:latin typeface="Century Gothic"/>
              </a:rPr>
              <a:t>的授权办法，即</a:t>
            </a:r>
            <a:r>
              <a:rPr b="0" lang="zh-CN" sz="1800" spc="-1" strike="noStrike">
                <a:solidFill>
                  <a:srgbClr val="404040"/>
                </a:solidFill>
                <a:uFill>
                  <a:solidFill>
                    <a:srgbClr val="ffffff"/>
                  </a:solidFill>
                </a:uFill>
                <a:latin typeface="Century Gothic"/>
              </a:rPr>
              <a:t>GNU</a:t>
            </a:r>
            <a:r>
              <a:rPr b="0" lang="zh-CN" sz="1800" spc="-1" strike="noStrike">
                <a:solidFill>
                  <a:srgbClr val="404040"/>
                </a:solidFill>
                <a:uFill>
                  <a:solidFill>
                    <a:srgbClr val="ffffff"/>
                  </a:solidFill>
                </a:uFill>
                <a:latin typeface="Century Gothic"/>
              </a:rPr>
              <a:t>软件可以拷贝，修改，出售，只是有一条</a:t>
            </a:r>
            <a:r>
              <a:rPr b="0" lang="zh-CN" sz="1800" spc="-1" strike="noStrike">
                <a:solidFill>
                  <a:srgbClr val="404040"/>
                </a:solidFill>
                <a:uFill>
                  <a:solidFill>
                    <a:srgbClr val="ffffff"/>
                  </a:solidFill>
                </a:uFill>
                <a:latin typeface="Century Gothic"/>
              </a:rPr>
              <a:t>:</a:t>
            </a:r>
            <a:r>
              <a:rPr b="0" lang="zh-CN" sz="1800" spc="-1" strike="noStrike">
                <a:solidFill>
                  <a:srgbClr val="ff0000"/>
                </a:solidFill>
                <a:uFill>
                  <a:solidFill>
                    <a:srgbClr val="ffffff"/>
                  </a:solidFill>
                </a:uFill>
                <a:latin typeface="Century Gothic"/>
              </a:rPr>
              <a:t>源代码所有的改进和修改必须向每个用户公开</a:t>
            </a:r>
            <a:r>
              <a:rPr b="0" lang="zh-CN" sz="1800" spc="-1" strike="noStrike">
                <a:solidFill>
                  <a:srgbClr val="404040"/>
                </a:solidFill>
                <a:uFill>
                  <a:solidFill>
                    <a:srgbClr val="ffffff"/>
                  </a:solidFill>
                </a:uFill>
                <a:latin typeface="Century Gothic"/>
              </a:rPr>
              <a:t>。</a:t>
            </a:r>
            <a:endParaRPr b="0" lang="zh-CN" sz="14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于是，他与一群有类似想法的程序员们开始为了建立一个完整的操作系统而努力，比如说文本编辑器，</a:t>
            </a:r>
            <a:r>
              <a:rPr b="0" lang="zh-CN" sz="1800" spc="-1" strike="noStrike">
                <a:solidFill>
                  <a:srgbClr val="404040"/>
                </a:solidFill>
                <a:uFill>
                  <a:solidFill>
                    <a:srgbClr val="ffffff"/>
                  </a:solidFill>
                </a:uFill>
                <a:latin typeface="Century Gothic"/>
              </a:rPr>
              <a:t>C</a:t>
            </a:r>
            <a:r>
              <a:rPr b="0" lang="zh-CN" sz="1800" spc="-1" strike="noStrike">
                <a:solidFill>
                  <a:srgbClr val="404040"/>
                </a:solidFill>
                <a:uFill>
                  <a:solidFill>
                    <a:srgbClr val="ffffff"/>
                  </a:solidFill>
                </a:uFill>
                <a:latin typeface="Century Gothic"/>
              </a:rPr>
              <a:t>编译器（</a:t>
            </a:r>
            <a:r>
              <a:rPr b="0" lang="zh-CN" sz="1800" spc="-1" strike="noStrike">
                <a:solidFill>
                  <a:srgbClr val="404040"/>
                </a:solidFill>
                <a:uFill>
                  <a:solidFill>
                    <a:srgbClr val="ffffff"/>
                  </a:solidFill>
                </a:uFill>
                <a:latin typeface="Century Gothic"/>
              </a:rPr>
              <a:t>GCC</a:t>
            </a:r>
            <a:r>
              <a:rPr b="0" lang="zh-CN" sz="1800" spc="-1" strike="noStrike">
                <a:solidFill>
                  <a:srgbClr val="404040"/>
                </a:solidFill>
                <a:uFill>
                  <a:solidFill>
                    <a:srgbClr val="ffffff"/>
                  </a:solidFill>
                </a:uFill>
                <a:latin typeface="Century Gothic"/>
              </a:rPr>
              <a:t>），库文件和所有 相关的</a:t>
            </a:r>
            <a:r>
              <a:rPr b="0" lang="zh-CN" sz="1800" spc="-1" strike="noStrike">
                <a:solidFill>
                  <a:srgbClr val="404040"/>
                </a:solidFill>
                <a:uFill>
                  <a:solidFill>
                    <a:srgbClr val="ffffff"/>
                  </a:solidFill>
                </a:uFill>
                <a:latin typeface="Century Gothic"/>
              </a:rPr>
              <a:t>Unix</a:t>
            </a:r>
            <a:r>
              <a:rPr b="0" lang="zh-CN" sz="1800" spc="-1" strike="noStrike">
                <a:solidFill>
                  <a:srgbClr val="404040"/>
                </a:solidFill>
                <a:uFill>
                  <a:solidFill>
                    <a:srgbClr val="ffffff"/>
                  </a:solidFill>
                </a:uFill>
                <a:latin typeface="Century Gothic"/>
              </a:rPr>
              <a:t>工具。</a:t>
            </a:r>
            <a:endParaRPr b="0" lang="zh-CN" sz="14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至此，</a:t>
            </a:r>
            <a:r>
              <a:rPr b="0" lang="zh-CN" sz="1800" spc="-1" strike="noStrike">
                <a:solidFill>
                  <a:srgbClr val="404040"/>
                </a:solidFill>
                <a:uFill>
                  <a:solidFill>
                    <a:srgbClr val="ffffff"/>
                  </a:solidFill>
                </a:uFill>
                <a:latin typeface="Century Gothic"/>
              </a:rPr>
              <a:t>GNU</a:t>
            </a:r>
            <a:r>
              <a:rPr b="0" lang="zh-CN" sz="1800" spc="-1" strike="noStrike">
                <a:solidFill>
                  <a:srgbClr val="404040"/>
                </a:solidFill>
                <a:uFill>
                  <a:solidFill>
                    <a:srgbClr val="ffffff"/>
                  </a:solidFill>
                </a:uFill>
                <a:latin typeface="Century Gothic"/>
              </a:rPr>
              <a:t>缺少的唯一一个东西，就是</a:t>
            </a:r>
            <a:r>
              <a:rPr b="0" lang="zh-CN" sz="1800" spc="-1" strike="noStrike">
                <a:solidFill>
                  <a:srgbClr val="ff0000"/>
                </a:solidFill>
                <a:uFill>
                  <a:solidFill>
                    <a:srgbClr val="ffffff"/>
                  </a:solidFill>
                </a:uFill>
                <a:latin typeface="Century Gothic"/>
              </a:rPr>
              <a:t>一个自由的系统内核</a:t>
            </a:r>
            <a:r>
              <a:rPr b="0" lang="zh-CN" sz="1800" spc="-1" strike="noStrike">
                <a:solidFill>
                  <a:srgbClr val="404040"/>
                </a:solidFill>
                <a:uFill>
                  <a:solidFill>
                    <a:srgbClr val="ffffff"/>
                  </a:solidFill>
                </a:uFill>
                <a:latin typeface="Century Gothic"/>
              </a:rPr>
              <a:t>。</a:t>
            </a:r>
            <a:r>
              <a:rPr b="0" lang="zh-CN" sz="1800" spc="-1" strike="noStrike">
                <a:solidFill>
                  <a:srgbClr val="404040"/>
                </a:solidFill>
                <a:uFill>
                  <a:solidFill>
                    <a:srgbClr val="ffffff"/>
                  </a:solidFill>
                </a:uFill>
                <a:latin typeface="Century Gothic"/>
              </a:rPr>
              <a:t>GNU</a:t>
            </a:r>
            <a:r>
              <a:rPr b="0" lang="zh-CN" sz="1800" spc="-1" strike="noStrike">
                <a:solidFill>
                  <a:srgbClr val="404040"/>
                </a:solidFill>
                <a:uFill>
                  <a:solidFill>
                    <a:srgbClr val="ffffff"/>
                  </a:solidFill>
                </a:uFill>
                <a:latin typeface="Century Gothic"/>
              </a:rPr>
              <a:t>操作系统内核项目</a:t>
            </a:r>
            <a:r>
              <a:rPr b="0" lang="zh-CN" sz="1800" spc="-1" strike="noStrike">
                <a:solidFill>
                  <a:srgbClr val="404040"/>
                </a:solidFill>
                <a:uFill>
                  <a:solidFill>
                    <a:srgbClr val="ffffff"/>
                  </a:solidFill>
                </a:uFill>
                <a:latin typeface="Century Gothic"/>
              </a:rPr>
              <a:t>HURD</a:t>
            </a:r>
            <a:r>
              <a:rPr b="0" lang="zh-CN" sz="1800" spc="-1" strike="noStrike">
                <a:solidFill>
                  <a:srgbClr val="404040"/>
                </a:solidFill>
                <a:uFill>
                  <a:solidFill>
                    <a:srgbClr val="ffffff"/>
                  </a:solidFill>
                </a:uFill>
                <a:latin typeface="Century Gothic"/>
              </a:rPr>
              <a:t>进展比较缓慢。</a:t>
            </a:r>
            <a:r>
              <a:rPr b="0" lang="zh-CN" sz="1800" spc="-1" strike="noStrike">
                <a:solidFill>
                  <a:srgbClr val="404040"/>
                </a:solidFill>
                <a:uFill>
                  <a:solidFill>
                    <a:srgbClr val="ffffff"/>
                  </a:solidFill>
                </a:uFill>
                <a:latin typeface="Century Gothic"/>
              </a:rPr>
              <a:t>
</a:t>
            </a:r>
            <a:r>
              <a:rPr b="0" lang="zh-CN" sz="1800" spc="-1" strike="noStrike">
                <a:solidFill>
                  <a:srgbClr val="404040"/>
                </a:solidFill>
                <a:uFill>
                  <a:solidFill>
                    <a:srgbClr val="ffffff"/>
                  </a:solidFill>
                </a:uFill>
                <a:latin typeface="Century Gothic"/>
              </a:rPr>
              <a:t> </a:t>
            </a:r>
            <a:endParaRPr b="0" lang="zh-CN" sz="1400" spc="-1" strike="noStrike">
              <a:solidFill>
                <a:srgbClr val="404040"/>
              </a:solidFill>
              <a:uFill>
                <a:solidFill>
                  <a:srgbClr val="ffffff"/>
                </a:solidFill>
              </a:uFill>
              <a:latin typeface="Century Gothic"/>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21" name="TextShape 2"/>
          <p:cNvSpPr txBox="1"/>
          <p:nvPr/>
        </p:nvSpPr>
        <p:spPr>
          <a:xfrm>
            <a:off x="563760" y="2277000"/>
            <a:ext cx="8040240" cy="396000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诞生</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1991</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10</a:t>
            </a:r>
            <a:r>
              <a:rPr b="0" lang="zh-CN" sz="1600" spc="-1" strike="noStrike">
                <a:solidFill>
                  <a:srgbClr val="404040"/>
                </a:solidFill>
                <a:uFill>
                  <a:solidFill>
                    <a:srgbClr val="ffffff"/>
                  </a:solidFill>
                </a:uFill>
                <a:latin typeface="Century Gothic"/>
              </a:rPr>
              <a:t>月</a:t>
            </a:r>
            <a:r>
              <a:rPr b="0" lang="zh-CN" sz="1600" spc="-1" strike="noStrike">
                <a:solidFill>
                  <a:srgbClr val="404040"/>
                </a:solidFill>
                <a:uFill>
                  <a:solidFill>
                    <a:srgbClr val="ffffff"/>
                  </a:solidFill>
                </a:uFill>
                <a:latin typeface="Century Gothic"/>
              </a:rPr>
              <a:t>5</a:t>
            </a:r>
            <a:r>
              <a:rPr b="0" lang="zh-CN" sz="1600" spc="-1" strike="noStrike">
                <a:solidFill>
                  <a:srgbClr val="404040"/>
                </a:solidFill>
                <a:uFill>
                  <a:solidFill>
                    <a:srgbClr val="ffffff"/>
                  </a:solidFill>
                </a:uFill>
                <a:latin typeface="Century Gothic"/>
              </a:rPr>
              <a:t>日，</a:t>
            </a:r>
            <a:r>
              <a:rPr b="0" lang="zh-CN" sz="1600" spc="-1" strike="noStrike">
                <a:solidFill>
                  <a:srgbClr val="ff0000"/>
                </a:solidFill>
                <a:uFill>
                  <a:solidFill>
                    <a:srgbClr val="ffffff"/>
                  </a:solidFill>
                </a:uFill>
                <a:latin typeface="Century Gothic"/>
              </a:rPr>
              <a:t>Linus Torvalds</a:t>
            </a:r>
            <a:r>
              <a:rPr b="0" lang="zh-CN" sz="1600" spc="-1" strike="noStrike">
                <a:solidFill>
                  <a:srgbClr val="404040"/>
                </a:solidFill>
                <a:uFill>
                  <a:solidFill>
                    <a:srgbClr val="ffffff"/>
                  </a:solidFill>
                </a:uFill>
                <a:latin typeface="Century Gothic"/>
              </a:rPr>
              <a:t>发布了大约有</a:t>
            </a:r>
            <a:r>
              <a:rPr b="0" lang="zh-CN" sz="1600" spc="-1" strike="noStrike">
                <a:solidFill>
                  <a:srgbClr val="ff0000"/>
                </a:solidFill>
                <a:uFill>
                  <a:solidFill>
                    <a:srgbClr val="ffffff"/>
                  </a:solidFill>
                </a:uFill>
                <a:latin typeface="Century Gothic"/>
              </a:rPr>
              <a:t>一万行</a:t>
            </a:r>
            <a:r>
              <a:rPr b="0" lang="zh-CN" sz="1600" spc="-1" strike="noStrike">
                <a:solidFill>
                  <a:srgbClr val="404040"/>
                </a:solidFill>
                <a:uFill>
                  <a:solidFill>
                    <a:srgbClr val="ffffff"/>
                  </a:solidFill>
                </a:uFill>
                <a:latin typeface="Century Gothic"/>
              </a:rPr>
              <a:t>代码的</a:t>
            </a:r>
            <a:r>
              <a:rPr b="0" lang="zh-CN" sz="1600" spc="-1" strike="noStrike">
                <a:solidFill>
                  <a:srgbClr val="404040"/>
                </a:solidFill>
                <a:uFill>
                  <a:solidFill>
                    <a:srgbClr val="ffffff"/>
                  </a:solidFill>
                </a:uFill>
                <a:latin typeface="Century Gothic"/>
              </a:rPr>
              <a:t>Linux v0.01</a:t>
            </a:r>
            <a:r>
              <a:rPr b="0" lang="zh-CN" sz="1600" spc="-1" strike="noStrike">
                <a:solidFill>
                  <a:srgbClr val="404040"/>
                </a:solidFill>
                <a:uFill>
                  <a:solidFill>
                    <a:srgbClr val="ffffff"/>
                  </a:solidFill>
                </a:uFill>
                <a:latin typeface="Century Gothic"/>
              </a:rPr>
              <a:t>版本。</a:t>
            </a:r>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1993</a:t>
            </a:r>
            <a:r>
              <a:rPr b="0" lang="zh-CN" sz="1600" spc="-1" strike="noStrike">
                <a:solidFill>
                  <a:srgbClr val="404040"/>
                </a:solidFill>
                <a:uFill>
                  <a:solidFill>
                    <a:srgbClr val="ffffff"/>
                  </a:solidFill>
                </a:uFill>
                <a:latin typeface="Century Gothic"/>
              </a:rPr>
              <a:t>年，大约有</a:t>
            </a:r>
            <a:r>
              <a:rPr b="0" lang="zh-CN" sz="1600" spc="-1" strike="noStrike">
                <a:solidFill>
                  <a:srgbClr val="404040"/>
                </a:solidFill>
                <a:uFill>
                  <a:solidFill>
                    <a:srgbClr val="ffffff"/>
                  </a:solidFill>
                </a:uFill>
                <a:latin typeface="Century Gothic"/>
              </a:rPr>
              <a:t>100</a:t>
            </a:r>
            <a:r>
              <a:rPr b="0" lang="zh-CN" sz="1600" spc="-1" strike="noStrike">
                <a:solidFill>
                  <a:srgbClr val="404040"/>
                </a:solidFill>
                <a:uFill>
                  <a:solidFill>
                    <a:srgbClr val="ffffff"/>
                  </a:solidFill>
                </a:uFill>
                <a:latin typeface="Century Gothic"/>
              </a:rPr>
              <a:t>余名程序员参与了</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内核代码编写</a:t>
            </a: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修改工作，其中核心组由</a:t>
            </a:r>
            <a:r>
              <a:rPr b="0" lang="zh-CN" sz="1600" spc="-1" strike="noStrike">
                <a:solidFill>
                  <a:srgbClr val="404040"/>
                </a:solidFill>
                <a:uFill>
                  <a:solidFill>
                    <a:srgbClr val="ffffff"/>
                  </a:solidFill>
                </a:uFill>
                <a:latin typeface="Century Gothic"/>
              </a:rPr>
              <a:t>5</a:t>
            </a:r>
            <a:r>
              <a:rPr b="0" lang="zh-CN" sz="1600" spc="-1" strike="noStrike">
                <a:solidFill>
                  <a:srgbClr val="404040"/>
                </a:solidFill>
                <a:uFill>
                  <a:solidFill>
                    <a:srgbClr val="ffffff"/>
                  </a:solidFill>
                </a:uFill>
                <a:latin typeface="Century Gothic"/>
              </a:rPr>
              <a:t>人组成，此时代码有大约有</a:t>
            </a:r>
            <a:r>
              <a:rPr b="0" lang="zh-CN" sz="1600" spc="-1" strike="noStrike">
                <a:solidFill>
                  <a:srgbClr val="ff0000"/>
                </a:solidFill>
                <a:uFill>
                  <a:solidFill>
                    <a:srgbClr val="ffffff"/>
                  </a:solidFill>
                </a:uFill>
                <a:latin typeface="Century Gothic"/>
              </a:rPr>
              <a:t>十万</a:t>
            </a:r>
            <a:r>
              <a:rPr b="0" lang="zh-CN" sz="1600" spc="-1" strike="noStrike">
                <a:solidFill>
                  <a:srgbClr val="404040"/>
                </a:solidFill>
                <a:uFill>
                  <a:solidFill>
                    <a:srgbClr val="ffffff"/>
                  </a:solidFill>
                </a:uFill>
                <a:latin typeface="Century Gothic"/>
              </a:rPr>
              <a:t>行，用户大约有</a:t>
            </a:r>
            <a:r>
              <a:rPr b="0" lang="zh-CN" sz="1600" spc="-1" strike="noStrike">
                <a:solidFill>
                  <a:srgbClr val="ff0000"/>
                </a:solidFill>
                <a:uFill>
                  <a:solidFill>
                    <a:srgbClr val="ffffff"/>
                  </a:solidFill>
                </a:uFill>
                <a:latin typeface="Century Gothic"/>
              </a:rPr>
              <a:t>10</a:t>
            </a:r>
            <a:r>
              <a:rPr b="0" lang="zh-CN" sz="1600" spc="-1" strike="noStrike">
                <a:solidFill>
                  <a:srgbClr val="ff0000"/>
                </a:solidFill>
                <a:uFill>
                  <a:solidFill>
                    <a:srgbClr val="ffffff"/>
                  </a:solidFill>
                </a:uFill>
                <a:latin typeface="Century Gothic"/>
              </a:rPr>
              <a:t>万</a:t>
            </a:r>
            <a:r>
              <a:rPr b="0" lang="zh-CN" sz="1600" spc="-1" strike="noStrike">
                <a:solidFill>
                  <a:srgbClr val="404040"/>
                </a:solidFill>
                <a:uFill>
                  <a:solidFill>
                    <a:srgbClr val="ffffff"/>
                  </a:solidFill>
                </a:uFill>
                <a:latin typeface="Century Gothic"/>
              </a:rPr>
              <a:t>左右。</a:t>
            </a:r>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1994</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3</a:t>
            </a:r>
            <a:r>
              <a:rPr b="0" lang="zh-CN" sz="1600" spc="-1" strike="noStrike">
                <a:solidFill>
                  <a:srgbClr val="404040"/>
                </a:solidFill>
                <a:uFill>
                  <a:solidFill>
                    <a:srgbClr val="ffffff"/>
                  </a:solidFill>
                </a:uFill>
                <a:latin typeface="Century Gothic"/>
              </a:rPr>
              <a:t>月，</a:t>
            </a:r>
            <a:r>
              <a:rPr b="0" lang="zh-CN" sz="1600" spc="-1" strike="noStrike">
                <a:solidFill>
                  <a:srgbClr val="404040"/>
                </a:solidFill>
                <a:uFill>
                  <a:solidFill>
                    <a:srgbClr val="ffffff"/>
                  </a:solidFill>
                </a:uFill>
                <a:latin typeface="Century Gothic"/>
              </a:rPr>
              <a:t>Linux1.0</a:t>
            </a:r>
            <a:r>
              <a:rPr b="0" lang="zh-CN" sz="1600" spc="-1" strike="noStrike">
                <a:solidFill>
                  <a:srgbClr val="404040"/>
                </a:solidFill>
                <a:uFill>
                  <a:solidFill>
                    <a:srgbClr val="ffffff"/>
                  </a:solidFill>
                </a:uFill>
                <a:latin typeface="Century Gothic"/>
              </a:rPr>
              <a:t>发布，代码量</a:t>
            </a:r>
            <a:r>
              <a:rPr b="0" lang="zh-CN" sz="1600" spc="-1" strike="noStrike">
                <a:solidFill>
                  <a:srgbClr val="ff0000"/>
                </a:solidFill>
                <a:uFill>
                  <a:solidFill>
                    <a:srgbClr val="ffffff"/>
                  </a:solidFill>
                </a:uFill>
                <a:latin typeface="Century Gothic"/>
              </a:rPr>
              <a:t>17</a:t>
            </a:r>
            <a:r>
              <a:rPr b="0" lang="zh-CN" sz="1600" spc="-1" strike="noStrike">
                <a:solidFill>
                  <a:srgbClr val="ff0000"/>
                </a:solidFill>
                <a:uFill>
                  <a:solidFill>
                    <a:srgbClr val="ffffff"/>
                  </a:solidFill>
                </a:uFill>
                <a:latin typeface="Century Gothic"/>
              </a:rPr>
              <a:t>万</a:t>
            </a:r>
            <a:r>
              <a:rPr b="0" lang="zh-CN" sz="1600" spc="-1" strike="noStrike">
                <a:solidFill>
                  <a:srgbClr val="404040"/>
                </a:solidFill>
                <a:uFill>
                  <a:solidFill>
                    <a:srgbClr val="ffffff"/>
                  </a:solidFill>
                </a:uFill>
                <a:latin typeface="Century Gothic"/>
              </a:rPr>
              <a:t>行，随后</a:t>
            </a:r>
            <a:r>
              <a:rPr b="0" lang="zh-CN" sz="1600" spc="-1" strike="noStrike">
                <a:solidFill>
                  <a:srgbClr val="ff0000"/>
                </a:solidFill>
                <a:uFill>
                  <a:solidFill>
                    <a:srgbClr val="ffffff"/>
                  </a:solidFill>
                </a:uFill>
                <a:latin typeface="Century Gothic"/>
              </a:rPr>
              <a:t>正式采用</a:t>
            </a:r>
            <a:r>
              <a:rPr b="0" lang="zh-CN" sz="1600" spc="-1" strike="noStrike">
                <a:solidFill>
                  <a:srgbClr val="ff0000"/>
                </a:solidFill>
                <a:uFill>
                  <a:solidFill>
                    <a:srgbClr val="ffffff"/>
                  </a:solidFill>
                </a:uFill>
                <a:latin typeface="Century Gothic"/>
              </a:rPr>
              <a:t>GPL</a:t>
            </a:r>
            <a:r>
              <a:rPr b="0" lang="zh-CN" sz="1600" spc="-1" strike="noStrike">
                <a:solidFill>
                  <a:srgbClr val="ff0000"/>
                </a:solidFill>
                <a:uFill>
                  <a:solidFill>
                    <a:srgbClr val="ffffff"/>
                  </a:solidFill>
                </a:uFill>
                <a:latin typeface="Century Gothic"/>
              </a:rPr>
              <a:t>协议</a:t>
            </a:r>
            <a:r>
              <a:rPr b="0" lang="zh-CN" sz="1600" spc="-1" strike="noStrike">
                <a:solidFill>
                  <a:srgbClr val="404040"/>
                </a:solidFill>
                <a:uFill>
                  <a:solidFill>
                    <a:srgbClr val="ffffff"/>
                  </a:solidFill>
                </a:uFill>
                <a:latin typeface="Century Gothic"/>
              </a:rPr>
              <a:t>。至此， </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的代码开发进入</a:t>
            </a:r>
            <a:r>
              <a:rPr b="0" lang="zh-CN" sz="1600" spc="-1" strike="noStrike">
                <a:solidFill>
                  <a:srgbClr val="ff0000"/>
                </a:solidFill>
                <a:uFill>
                  <a:solidFill>
                    <a:srgbClr val="ffffff"/>
                  </a:solidFill>
                </a:uFill>
                <a:latin typeface="Century Gothic"/>
              </a:rPr>
              <a:t>良性循环</a:t>
            </a:r>
            <a:r>
              <a:rPr b="0" lang="zh-CN" sz="1600" spc="-1" strike="noStrike">
                <a:solidFill>
                  <a:srgbClr val="404040"/>
                </a:solidFill>
                <a:uFill>
                  <a:solidFill>
                    <a:srgbClr val="ffffff"/>
                  </a:solidFill>
                </a:uFill>
                <a:latin typeface="Century Gothic"/>
              </a:rPr>
              <a:t>。</a:t>
            </a:r>
            <a:endParaRPr b="0" lang="zh-CN" sz="14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23" name="TextShape 2"/>
          <p:cNvSpPr txBox="1"/>
          <p:nvPr/>
        </p:nvSpPr>
        <p:spPr>
          <a:xfrm>
            <a:off x="467640" y="2349000"/>
            <a:ext cx="8136720" cy="381600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快速成长</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1996</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6</a:t>
            </a:r>
            <a:r>
              <a:rPr b="0" lang="zh-CN" sz="1600" spc="-1" strike="noStrike">
                <a:solidFill>
                  <a:srgbClr val="404040"/>
                </a:solidFill>
                <a:uFill>
                  <a:solidFill>
                    <a:srgbClr val="ffffff"/>
                  </a:solidFill>
                </a:uFill>
                <a:latin typeface="Century Gothic"/>
              </a:rPr>
              <a:t>月，</a:t>
            </a:r>
            <a:r>
              <a:rPr b="0" lang="zh-CN" sz="1600" spc="-1" strike="noStrike">
                <a:solidFill>
                  <a:srgbClr val="404040"/>
                </a:solidFill>
                <a:uFill>
                  <a:solidFill>
                    <a:srgbClr val="ffffff"/>
                  </a:solidFill>
                </a:uFill>
                <a:latin typeface="Century Gothic"/>
              </a:rPr>
              <a:t>Linux 2.0</a:t>
            </a:r>
            <a:r>
              <a:rPr b="0" lang="zh-CN" sz="1600" spc="-1" strike="noStrike">
                <a:solidFill>
                  <a:srgbClr val="404040"/>
                </a:solidFill>
                <a:uFill>
                  <a:solidFill>
                    <a:srgbClr val="ffffff"/>
                  </a:solidFill>
                </a:uFill>
                <a:latin typeface="Century Gothic"/>
              </a:rPr>
              <a:t>内核发布，此内核有大约</a:t>
            </a:r>
            <a:r>
              <a:rPr b="0" lang="zh-CN" sz="1600" spc="-1" strike="noStrike">
                <a:solidFill>
                  <a:srgbClr val="ff0000"/>
                </a:solidFill>
                <a:uFill>
                  <a:solidFill>
                    <a:srgbClr val="ffffff"/>
                  </a:solidFill>
                </a:uFill>
                <a:latin typeface="Century Gothic"/>
              </a:rPr>
              <a:t>40</a:t>
            </a:r>
            <a:r>
              <a:rPr b="0" lang="zh-CN" sz="1600" spc="-1" strike="noStrike">
                <a:solidFill>
                  <a:srgbClr val="ff0000"/>
                </a:solidFill>
                <a:uFill>
                  <a:solidFill>
                    <a:srgbClr val="ffffff"/>
                  </a:solidFill>
                </a:uFill>
                <a:latin typeface="Century Gothic"/>
              </a:rPr>
              <a:t>万</a:t>
            </a:r>
            <a:r>
              <a:rPr b="0" lang="zh-CN" sz="1600" spc="-1" strike="noStrike">
                <a:solidFill>
                  <a:srgbClr val="404040"/>
                </a:solidFill>
                <a:uFill>
                  <a:solidFill>
                    <a:srgbClr val="ffffff"/>
                  </a:solidFill>
                </a:uFill>
                <a:latin typeface="Century Gothic"/>
              </a:rPr>
              <a:t>行代码，</a:t>
            </a:r>
            <a:r>
              <a:rPr b="0" lang="zh-CN" sz="1600" spc="-1" strike="noStrike">
                <a:solidFill>
                  <a:srgbClr val="404040"/>
                </a:solidFill>
                <a:uFill>
                  <a:solidFill>
                    <a:srgbClr val="ffffff"/>
                  </a:solidFill>
                </a:uFill>
                <a:latin typeface="Century Gothic"/>
              </a:rPr>
              <a:t>Linux </a:t>
            </a:r>
            <a:r>
              <a:rPr b="0" lang="zh-CN" sz="1600" spc="-1" strike="noStrike">
                <a:solidFill>
                  <a:srgbClr val="404040"/>
                </a:solidFill>
                <a:uFill>
                  <a:solidFill>
                    <a:srgbClr val="ffffff"/>
                  </a:solidFill>
                </a:uFill>
                <a:latin typeface="Century Gothic"/>
              </a:rPr>
              <a:t>已经进入了实用阶段，全球大约有</a:t>
            </a:r>
            <a:r>
              <a:rPr b="0" lang="zh-CN" sz="1600" spc="-1" strike="noStrike">
                <a:solidFill>
                  <a:srgbClr val="ff0000"/>
                </a:solidFill>
                <a:uFill>
                  <a:solidFill>
                    <a:srgbClr val="ffffff"/>
                  </a:solidFill>
                </a:uFill>
                <a:latin typeface="Century Gothic"/>
              </a:rPr>
              <a:t>350</a:t>
            </a:r>
            <a:r>
              <a:rPr b="0" lang="zh-CN" sz="1600" spc="-1" strike="noStrike">
                <a:solidFill>
                  <a:srgbClr val="ff0000"/>
                </a:solidFill>
                <a:uFill>
                  <a:solidFill>
                    <a:srgbClr val="ffffff"/>
                  </a:solidFill>
                </a:uFill>
                <a:latin typeface="Century Gothic"/>
              </a:rPr>
              <a:t>万</a:t>
            </a:r>
            <a:r>
              <a:rPr b="0" lang="zh-CN" sz="1600" spc="-1" strike="noStrike">
                <a:solidFill>
                  <a:srgbClr val="404040"/>
                </a:solidFill>
                <a:uFill>
                  <a:solidFill>
                    <a:srgbClr val="ffffff"/>
                  </a:solidFill>
                </a:uFill>
                <a:latin typeface="Century Gothic"/>
              </a:rPr>
              <a:t>人使用。</a:t>
            </a:r>
            <a:endParaRPr b="0" lang="zh-CN" sz="14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1998</a:t>
            </a:r>
            <a:r>
              <a:rPr b="0" lang="zh-CN" sz="1600" spc="-1" strike="noStrike">
                <a:solidFill>
                  <a:srgbClr val="404040"/>
                </a:solidFill>
                <a:uFill>
                  <a:solidFill>
                    <a:srgbClr val="ffffff"/>
                  </a:solidFill>
                </a:uFill>
                <a:latin typeface="Century Gothic"/>
              </a:rPr>
              <a:t>年是</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迅猛发展的一年。</a:t>
            </a:r>
            <a:endParaRPr b="0" lang="zh-CN" sz="14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RedHat</a:t>
            </a:r>
            <a:r>
              <a:rPr b="0" lang="zh-CN" sz="1600" spc="-1" strike="noStrike">
                <a:solidFill>
                  <a:srgbClr val="404040"/>
                </a:solidFill>
                <a:uFill>
                  <a:solidFill>
                    <a:srgbClr val="ffffff"/>
                  </a:solidFill>
                </a:uFill>
                <a:latin typeface="Century Gothic"/>
              </a:rPr>
              <a:t>高级研发实验室成立</a:t>
            </a:r>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开始致力于</a:t>
            </a:r>
            <a:r>
              <a:rPr b="0" lang="zh-CN" sz="1600" spc="-1" strike="noStrike">
                <a:solidFill>
                  <a:srgbClr val="ff0000"/>
                </a:solidFill>
                <a:uFill>
                  <a:solidFill>
                    <a:srgbClr val="ffffff"/>
                  </a:solidFill>
                </a:uFill>
                <a:latin typeface="Century Gothic"/>
              </a:rPr>
              <a:t>企业应用</a:t>
            </a:r>
            <a:r>
              <a:rPr b="0" lang="zh-CN" sz="1600" spc="-1" strike="noStrike">
                <a:solidFill>
                  <a:srgbClr val="404040"/>
                </a:solidFill>
                <a:uFill>
                  <a:solidFill>
                    <a:srgbClr val="ffffff"/>
                  </a:solidFill>
                </a:uFill>
                <a:latin typeface="Century Gothic"/>
              </a:rPr>
              <a:t>研究。</a:t>
            </a:r>
            <a:endParaRPr b="0" lang="zh-CN" sz="12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王牌搜索引擎</a:t>
            </a:r>
            <a:r>
              <a:rPr b="0" lang="zh-CN" sz="1600" spc="-1" strike="noStrike">
                <a:solidFill>
                  <a:srgbClr val="ff0000"/>
                </a:solidFill>
                <a:uFill>
                  <a:solidFill>
                    <a:srgbClr val="ffffff"/>
                  </a:solidFill>
                </a:uFill>
                <a:latin typeface="Century Gothic"/>
              </a:rPr>
              <a:t>Google</a:t>
            </a:r>
            <a:r>
              <a:rPr b="0" lang="zh-CN" sz="1600" spc="-1" strike="noStrike">
                <a:solidFill>
                  <a:srgbClr val="404040"/>
                </a:solidFill>
                <a:uFill>
                  <a:solidFill>
                    <a:srgbClr val="ffffff"/>
                  </a:solidFill>
                </a:uFill>
                <a:latin typeface="Century Gothic"/>
              </a:rPr>
              <a:t>现身，采用的也是</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服务器。</a:t>
            </a:r>
            <a:r>
              <a:rPr b="0" lang="zh-CN" sz="1600" spc="-1" strike="noStrike">
                <a:solidFill>
                  <a:srgbClr val="404040"/>
                </a:solidFill>
                <a:uFill>
                  <a:solidFill>
                    <a:srgbClr val="ffffff"/>
                  </a:solidFill>
                </a:uFill>
                <a:latin typeface="Century Gothic"/>
              </a:rPr>
              <a:t>(Gmail)</a:t>
            </a:r>
            <a:endParaRPr b="0" lang="zh-CN" sz="12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600" spc="-1" strike="noStrike">
                <a:solidFill>
                  <a:srgbClr val="ff0000"/>
                </a:solidFill>
                <a:uFill>
                  <a:solidFill>
                    <a:srgbClr val="ffffff"/>
                  </a:solidFill>
                </a:uFill>
                <a:latin typeface="Century Gothic"/>
              </a:rPr>
              <a:t>IBM</a:t>
            </a:r>
            <a:r>
              <a:rPr b="0" lang="zh-CN" sz="1600" spc="-1" strike="noStrike">
                <a:solidFill>
                  <a:srgbClr val="404040"/>
                </a:solidFill>
                <a:uFill>
                  <a:solidFill>
                    <a:srgbClr val="ffffff"/>
                  </a:solidFill>
                </a:uFill>
                <a:latin typeface="Century Gothic"/>
              </a:rPr>
              <a:t>发布了适用于</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的文件系统、</a:t>
            </a:r>
            <a:r>
              <a:rPr b="0" lang="zh-CN" sz="1600" spc="-1" strike="noStrike">
                <a:solidFill>
                  <a:srgbClr val="404040"/>
                </a:solidFill>
                <a:uFill>
                  <a:solidFill>
                    <a:srgbClr val="ffffff"/>
                  </a:solidFill>
                </a:uFill>
                <a:latin typeface="Century Gothic"/>
              </a:rPr>
              <a:t>Java </a:t>
            </a:r>
            <a:r>
              <a:rPr b="0" lang="zh-CN" sz="1600" spc="-1" strike="noStrike">
                <a:solidFill>
                  <a:srgbClr val="404040"/>
                </a:solidFill>
                <a:uFill>
                  <a:solidFill>
                    <a:srgbClr val="ffffff"/>
                  </a:solidFill>
                </a:uFill>
                <a:latin typeface="Century Gothic"/>
              </a:rPr>
              <a:t>编辑器以及测试版企业级邮件系统、数据库，可以看作是与</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羞答答地第一次亲密接触。</a:t>
            </a:r>
            <a:endParaRPr b="0" lang="zh-CN" sz="12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值得一提的是， </a:t>
            </a:r>
            <a:r>
              <a:rPr b="0" lang="zh-CN" sz="1600" spc="-1" strike="noStrike">
                <a:solidFill>
                  <a:srgbClr val="ff0000"/>
                </a:solidFill>
                <a:uFill>
                  <a:solidFill>
                    <a:srgbClr val="ffffff"/>
                  </a:solidFill>
                </a:uFill>
                <a:latin typeface="Century Gothic"/>
              </a:rPr>
              <a:t>Oracle </a:t>
            </a:r>
            <a:r>
              <a:rPr b="0" lang="zh-CN" sz="1600" spc="-1" strike="noStrike">
                <a:solidFill>
                  <a:srgbClr val="ff0000"/>
                </a:solidFill>
                <a:uFill>
                  <a:solidFill>
                    <a:srgbClr val="ffffff"/>
                  </a:solidFill>
                </a:uFill>
                <a:latin typeface="Century Gothic"/>
              </a:rPr>
              <a:t>当时明确表示不支持</a:t>
            </a:r>
            <a:r>
              <a:rPr b="0" lang="zh-CN" sz="1600" spc="-1" strike="noStrike">
                <a:solidFill>
                  <a:srgbClr val="ff000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a:t>
            </a:r>
            <a:endParaRPr b="0" lang="zh-CN" sz="1400" spc="-1" strike="noStrike">
              <a:solidFill>
                <a:srgbClr val="404040"/>
              </a:solidFill>
              <a:uFill>
                <a:solidFill>
                  <a:srgbClr val="ffffff"/>
                </a:solidFill>
              </a:uFill>
              <a:latin typeface="Century Gothic"/>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25" name="TextShape 2"/>
          <p:cNvSpPr txBox="1"/>
          <p:nvPr/>
        </p:nvSpPr>
        <p:spPr>
          <a:xfrm>
            <a:off x="467640" y="2493000"/>
            <a:ext cx="8208720" cy="353016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Linux</a:t>
            </a:r>
            <a:r>
              <a:rPr b="0" lang="zh-CN" sz="1800" spc="-1" strike="noStrike">
                <a:solidFill>
                  <a:srgbClr val="404040"/>
                </a:solidFill>
                <a:uFill>
                  <a:solidFill>
                    <a:srgbClr val="ffffff"/>
                  </a:solidFill>
                </a:uFill>
                <a:latin typeface="Century Gothic"/>
              </a:rPr>
              <a:t>在商业应用取得巨大成功</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2000</a:t>
            </a:r>
            <a:r>
              <a:rPr b="0" lang="zh-CN" sz="1600" spc="-1" strike="noStrike">
                <a:solidFill>
                  <a:srgbClr val="404040"/>
                </a:solidFill>
                <a:uFill>
                  <a:solidFill>
                    <a:srgbClr val="ffffff"/>
                  </a:solidFill>
                </a:uFill>
                <a:latin typeface="Century Gothic"/>
              </a:rPr>
              <a:t>年初始，</a:t>
            </a:r>
            <a:r>
              <a:rPr b="0" lang="zh-CN" sz="1600" spc="-1" strike="noStrike">
                <a:solidFill>
                  <a:srgbClr val="404040"/>
                </a:solidFill>
                <a:uFill>
                  <a:solidFill>
                    <a:srgbClr val="ffffff"/>
                  </a:solidFill>
                </a:uFill>
                <a:latin typeface="Century Gothic"/>
              </a:rPr>
              <a:t>Sun</a:t>
            </a:r>
            <a:r>
              <a:rPr b="0" lang="zh-CN" sz="1600" spc="-1" strike="noStrike">
                <a:solidFill>
                  <a:srgbClr val="404040"/>
                </a:solidFill>
                <a:uFill>
                  <a:solidFill>
                    <a:srgbClr val="ffffff"/>
                  </a:solidFill>
                </a:uFill>
                <a:latin typeface="Century Gothic"/>
              </a:rPr>
              <a:t>公司在</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的压力下宣布</a:t>
            </a:r>
            <a:r>
              <a:rPr b="0" lang="zh-CN" sz="1600" spc="-1" strike="noStrike">
                <a:solidFill>
                  <a:srgbClr val="404040"/>
                </a:solidFill>
                <a:uFill>
                  <a:solidFill>
                    <a:srgbClr val="ffffff"/>
                  </a:solidFill>
                </a:uFill>
                <a:latin typeface="Century Gothic"/>
              </a:rPr>
              <a:t>Solaris</a:t>
            </a:r>
            <a:r>
              <a:rPr b="0" lang="zh-CN" sz="1600" spc="-1" strike="noStrike">
                <a:solidFill>
                  <a:srgbClr val="404040"/>
                </a:solidFill>
                <a:uFill>
                  <a:solidFill>
                    <a:srgbClr val="ffffff"/>
                  </a:solidFill>
                </a:uFill>
                <a:latin typeface="Century Gothic"/>
              </a:rPr>
              <a:t>降低售价，</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对</a:t>
            </a:r>
            <a:r>
              <a:rPr b="0" lang="zh-CN" sz="1600" spc="-1" strike="noStrike">
                <a:solidFill>
                  <a:srgbClr val="404040"/>
                </a:solidFill>
                <a:uFill>
                  <a:solidFill>
                    <a:srgbClr val="ffffff"/>
                  </a:solidFill>
                </a:uFill>
                <a:latin typeface="Century Gothic"/>
              </a:rPr>
              <a:t>Sun</a:t>
            </a:r>
            <a:r>
              <a:rPr b="0" lang="zh-CN" sz="1600" spc="-1" strike="noStrike">
                <a:solidFill>
                  <a:srgbClr val="404040"/>
                </a:solidFill>
                <a:uFill>
                  <a:solidFill>
                    <a:srgbClr val="ffffff"/>
                  </a:solidFill>
                </a:uFill>
                <a:latin typeface="Century Gothic"/>
              </a:rPr>
              <a:t>造成了强烈的冲击。 </a:t>
            </a:r>
            <a:endParaRPr b="0" lang="zh-CN" sz="14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2001</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Oracle</a:t>
            </a:r>
            <a:r>
              <a:rPr b="0" lang="zh-CN" sz="1600" spc="-1" strike="noStrike">
                <a:solidFill>
                  <a:srgbClr val="404040"/>
                </a:solidFill>
                <a:uFill>
                  <a:solidFill>
                    <a:srgbClr val="ffffff"/>
                  </a:solidFill>
                </a:uFill>
                <a:latin typeface="Century Gothic"/>
              </a:rPr>
              <a:t>宣布用户可以</a:t>
            </a:r>
            <a:r>
              <a:rPr b="0" lang="zh-CN" sz="1600" spc="-1" strike="noStrike">
                <a:solidFill>
                  <a:srgbClr val="ff0000"/>
                </a:solidFill>
                <a:uFill>
                  <a:solidFill>
                    <a:srgbClr val="ffffff"/>
                  </a:solidFill>
                </a:uFill>
                <a:latin typeface="Century Gothic"/>
              </a:rPr>
              <a:t>免费索取</a:t>
            </a:r>
            <a:r>
              <a:rPr b="0" lang="zh-CN" sz="1600" spc="-1" strike="noStrike">
                <a:solidFill>
                  <a:srgbClr val="404040"/>
                </a:solidFill>
                <a:uFill>
                  <a:solidFill>
                    <a:srgbClr val="ffffff"/>
                  </a:solidFill>
                </a:uFill>
                <a:latin typeface="Century Gothic"/>
              </a:rPr>
              <a:t>Oracle 9</a:t>
            </a:r>
            <a:r>
              <a:rPr b="0" lang="zh-CN" sz="1600" spc="-1" strike="noStrike">
                <a:solidFill>
                  <a:srgbClr val="404040"/>
                </a:solidFill>
                <a:uFill>
                  <a:solidFill>
                    <a:srgbClr val="ffffff"/>
                  </a:solidFill>
                </a:uFill>
                <a:latin typeface="Century Gothic"/>
              </a:rPr>
              <a:t>的</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版本。</a:t>
            </a:r>
            <a:endParaRPr b="0" lang="zh-CN" sz="1400" spc="-1" strike="noStrike">
              <a:solidFill>
                <a:srgbClr val="404040"/>
              </a:solidFill>
              <a:uFill>
                <a:solidFill>
                  <a:srgbClr val="ffffff"/>
                </a:solidFill>
              </a:uFill>
              <a:latin typeface="Century Gothic"/>
            </a:endParaRPr>
          </a:p>
          <a:p>
            <a:r>
              <a:rPr b="0" lang="zh-CN" sz="1600" spc="-1" strike="noStrike">
                <a:solidFill>
                  <a:srgbClr val="404040"/>
                </a:solidFill>
                <a:uFill>
                  <a:solidFill>
                    <a:srgbClr val="ffffff"/>
                  </a:solidFill>
                </a:uFill>
                <a:latin typeface="Century Gothic"/>
              </a:rPr>
              <a:t>     </a:t>
            </a:r>
            <a:r>
              <a:rPr b="0" lang="zh-CN" sz="1600" spc="-1" strike="noStrike">
                <a:solidFill>
                  <a:srgbClr val="404040"/>
                </a:solidFill>
                <a:uFill>
                  <a:solidFill>
                    <a:srgbClr val="ffffff"/>
                  </a:solidFill>
                </a:uFill>
                <a:latin typeface="Century Gothic"/>
              </a:rPr>
              <a:t>IBM</a:t>
            </a:r>
            <a:r>
              <a:rPr b="0" lang="zh-CN" sz="1600" spc="-1" strike="noStrike">
                <a:solidFill>
                  <a:srgbClr val="404040"/>
                </a:solidFill>
                <a:uFill>
                  <a:solidFill>
                    <a:srgbClr val="ffffff"/>
                  </a:solidFill>
                </a:uFill>
                <a:latin typeface="Century Gothic"/>
              </a:rPr>
              <a:t>则决定投入</a:t>
            </a:r>
            <a:r>
              <a:rPr b="0" lang="zh-CN" sz="1600" spc="-1" strike="noStrike">
                <a:solidFill>
                  <a:srgbClr val="ff0000"/>
                </a:solidFill>
                <a:uFill>
                  <a:solidFill>
                    <a:srgbClr val="ffffff"/>
                  </a:solidFill>
                </a:uFill>
                <a:latin typeface="Century Gothic"/>
              </a:rPr>
              <a:t>10</a:t>
            </a:r>
            <a:r>
              <a:rPr b="0" lang="zh-CN" sz="1600" spc="-1" strike="noStrike">
                <a:solidFill>
                  <a:srgbClr val="ff0000"/>
                </a:solidFill>
                <a:uFill>
                  <a:solidFill>
                    <a:srgbClr val="ffffff"/>
                  </a:solidFill>
                </a:uFill>
                <a:latin typeface="Century Gothic"/>
              </a:rPr>
              <a:t>亿美元</a:t>
            </a:r>
            <a:r>
              <a:rPr b="0" lang="zh-CN" sz="1600" spc="-1" strike="noStrike">
                <a:solidFill>
                  <a:srgbClr val="404040"/>
                </a:solidFill>
                <a:uFill>
                  <a:solidFill>
                    <a:srgbClr val="ffffff"/>
                  </a:solidFill>
                </a:uFill>
                <a:latin typeface="Century Gothic"/>
              </a:rPr>
              <a:t>扩大 </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系统的运用。</a:t>
            </a:r>
            <a:endParaRPr b="0" lang="zh-CN" sz="18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2006</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Oracle</a:t>
            </a:r>
            <a:r>
              <a:rPr b="0" lang="zh-CN" sz="1600" spc="-1" strike="noStrike">
                <a:solidFill>
                  <a:srgbClr val="404040"/>
                </a:solidFill>
                <a:uFill>
                  <a:solidFill>
                    <a:srgbClr val="ffffff"/>
                  </a:solidFill>
                </a:uFill>
                <a:latin typeface="Century Gothic"/>
              </a:rPr>
              <a:t>公司在</a:t>
            </a:r>
            <a:r>
              <a:rPr b="0" lang="zh-CN" sz="1600" spc="-1" strike="noStrike">
                <a:solidFill>
                  <a:srgbClr val="404040"/>
                </a:solidFill>
                <a:uFill>
                  <a:solidFill>
                    <a:srgbClr val="ffffff"/>
                  </a:solidFill>
                </a:uFill>
                <a:latin typeface="Century Gothic"/>
              </a:rPr>
              <a:t>RedHat</a:t>
            </a:r>
            <a:r>
              <a:rPr b="0" lang="zh-CN" sz="1600" spc="-1" strike="noStrike">
                <a:solidFill>
                  <a:srgbClr val="404040"/>
                </a:solidFill>
                <a:uFill>
                  <a:solidFill>
                    <a:srgbClr val="ffffff"/>
                  </a:solidFill>
                </a:uFill>
                <a:latin typeface="Century Gothic"/>
              </a:rPr>
              <a:t>企业</a:t>
            </a:r>
            <a:r>
              <a:rPr b="0" lang="zh-CN" sz="1600" spc="-1" strike="noStrike">
                <a:solidFill>
                  <a:srgbClr val="404040"/>
                </a:solidFill>
                <a:uFill>
                  <a:solidFill>
                    <a:srgbClr val="ffffff"/>
                  </a:solidFill>
                </a:uFill>
                <a:latin typeface="Century Gothic"/>
              </a:rPr>
              <a:t>Linux </a:t>
            </a:r>
            <a:r>
              <a:rPr b="0" lang="zh-CN" sz="1600" spc="-1" strike="noStrike">
                <a:solidFill>
                  <a:srgbClr val="404040"/>
                </a:solidFill>
                <a:uFill>
                  <a:solidFill>
                    <a:srgbClr val="ffffff"/>
                  </a:solidFill>
                </a:uFill>
                <a:latin typeface="Century Gothic"/>
              </a:rPr>
              <a:t>基础上添加自己的补丁，发布自有品牌</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。同时</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逐渐取代</a:t>
            </a:r>
            <a:r>
              <a:rPr b="0" lang="zh-CN" sz="1600" spc="-1" strike="noStrike">
                <a:solidFill>
                  <a:srgbClr val="404040"/>
                </a:solidFill>
                <a:uFill>
                  <a:solidFill>
                    <a:srgbClr val="ffffff"/>
                  </a:solidFill>
                </a:uFill>
                <a:latin typeface="Century Gothic"/>
              </a:rPr>
              <a:t>Unix</a:t>
            </a:r>
            <a:r>
              <a:rPr b="0" lang="zh-CN" sz="1600" spc="-1" strike="noStrike">
                <a:solidFill>
                  <a:srgbClr val="404040"/>
                </a:solidFill>
                <a:uFill>
                  <a:solidFill>
                    <a:srgbClr val="ffffff"/>
                  </a:solidFill>
                </a:uFill>
                <a:latin typeface="Century Gothic"/>
              </a:rPr>
              <a:t>为</a:t>
            </a:r>
            <a:r>
              <a:rPr b="0" lang="zh-CN" sz="1600" spc="-1" strike="noStrike">
                <a:solidFill>
                  <a:srgbClr val="404040"/>
                </a:solidFill>
                <a:uFill>
                  <a:solidFill>
                    <a:srgbClr val="ffffff"/>
                  </a:solidFill>
                </a:uFill>
                <a:latin typeface="Century Gothic"/>
              </a:rPr>
              <a:t>Oracle</a:t>
            </a:r>
            <a:r>
              <a:rPr b="0" lang="zh-CN" sz="1600" spc="-1" strike="noStrike">
                <a:solidFill>
                  <a:srgbClr val="404040"/>
                </a:solidFill>
                <a:uFill>
                  <a:solidFill>
                    <a:srgbClr val="ffffff"/>
                  </a:solidFill>
                </a:uFill>
                <a:latin typeface="Century Gothic"/>
              </a:rPr>
              <a:t>数据库</a:t>
            </a:r>
            <a:r>
              <a:rPr b="0" lang="zh-CN" sz="1600" spc="-1" strike="noStrike">
                <a:solidFill>
                  <a:srgbClr val="ff0000"/>
                </a:solidFill>
                <a:uFill>
                  <a:solidFill>
                    <a:srgbClr val="ffffff"/>
                  </a:solidFill>
                </a:uFill>
                <a:latin typeface="Century Gothic"/>
              </a:rPr>
              <a:t>首选平台</a:t>
            </a:r>
            <a:r>
              <a:rPr b="0" lang="zh-CN" sz="1600" spc="-1" strike="noStrike">
                <a:solidFill>
                  <a:srgbClr val="404040"/>
                </a:solidFill>
                <a:uFill>
                  <a:solidFill>
                    <a:srgbClr val="ffffff"/>
                  </a:solidFill>
                </a:uFill>
                <a:latin typeface="Century Gothic"/>
              </a:rPr>
              <a:t>的地位。</a:t>
            </a:r>
            <a:endParaRPr b="0" lang="zh-CN" sz="1400" spc="-1" strike="noStrike">
              <a:solidFill>
                <a:srgbClr val="404040"/>
              </a:solidFill>
              <a:uFill>
                <a:solidFill>
                  <a:srgbClr val="ffffff"/>
                </a:solidFill>
              </a:uFill>
              <a:latin typeface="Century Gothic"/>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27" name="TextShape 2"/>
          <p:cNvSpPr txBox="1"/>
          <p:nvPr/>
        </p:nvSpPr>
        <p:spPr>
          <a:xfrm>
            <a:off x="539640" y="2349000"/>
            <a:ext cx="8784720" cy="411444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在商业应用中的普遍意义</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企业级</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可靠性非常高</a:t>
            </a:r>
            <a:endParaRPr b="0" lang="zh-CN" sz="14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许多企业级产品的首选平台（</a:t>
            </a:r>
            <a:r>
              <a:rPr b="0" lang="zh-CN" sz="1600" spc="-1" strike="noStrike">
                <a:solidFill>
                  <a:srgbClr val="404040"/>
                </a:solidFill>
                <a:uFill>
                  <a:solidFill>
                    <a:srgbClr val="ffffff"/>
                  </a:solidFill>
                </a:uFill>
                <a:latin typeface="Century Gothic"/>
              </a:rPr>
              <a:t>IBM</a:t>
            </a: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Intel</a:t>
            </a: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Oracle</a:t>
            </a:r>
            <a:r>
              <a:rPr b="0" lang="zh-CN" sz="1600" spc="-1" strike="noStrike">
                <a:solidFill>
                  <a:srgbClr val="404040"/>
                </a:solidFill>
                <a:uFill>
                  <a:solidFill>
                    <a:srgbClr val="ffffff"/>
                  </a:solidFill>
                </a:uFill>
                <a:latin typeface="Century Gothic"/>
              </a:rPr>
              <a:t>）</a:t>
            </a:r>
            <a:endParaRPr b="0" lang="zh-CN" sz="14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400" spc="-1" strike="noStrike">
                <a:solidFill>
                  <a:srgbClr val="404040"/>
                </a:solidFill>
                <a:uFill>
                  <a:solidFill>
                    <a:srgbClr val="ffffff"/>
                  </a:solidFill>
                </a:uFill>
                <a:latin typeface="Century Gothic"/>
              </a:rPr>
              <a:t>谷歌、华为、百度、阿里等公司开发必备技能。</a:t>
            </a:r>
            <a:endParaRPr b="0" lang="zh-CN" sz="1200" spc="-1" strike="noStrike">
              <a:solidFill>
                <a:srgbClr val="404040"/>
              </a:solidFill>
              <a:uFill>
                <a:solidFill>
                  <a:srgbClr val="ffffff"/>
                </a:solidFill>
              </a:uFill>
              <a:latin typeface="Century Gothic"/>
            </a:endParaRPr>
          </a:p>
          <a:p>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800" spc="-1" strike="noStrike">
                <a:solidFill>
                  <a:srgbClr val="404040"/>
                </a:solidFill>
                <a:uFill>
                  <a:solidFill>
                    <a:srgbClr val="ffffff"/>
                  </a:solidFill>
                </a:uFill>
                <a:latin typeface="Century Gothic"/>
              </a:rPr>
              <a:t>对于互联网企业的意义</a:t>
            </a:r>
            <a:endParaRPr b="0" lang="zh-CN" sz="18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具有卓越的性能（网络、文件系统等）</a:t>
            </a:r>
            <a:endParaRPr b="0" lang="zh-CN" sz="14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集群部署更加容易</a:t>
            </a:r>
            <a:endParaRPr b="0" lang="zh-CN" sz="1400" spc="-1" strike="noStrike">
              <a:solidFill>
                <a:srgbClr val="404040"/>
              </a:solidFill>
              <a:uFill>
                <a:solidFill>
                  <a:srgbClr val="ffffff"/>
                </a:solidFill>
              </a:uFill>
              <a:latin typeface="Century Gothic"/>
            </a:endParaRPr>
          </a:p>
          <a:p>
            <a:pPr lvl="2" marL="960120" indent="-228240">
              <a:lnSpc>
                <a:spcPct val="100000"/>
              </a:lnSpc>
              <a:buClr>
                <a:srgbClr val="b31166"/>
              </a:buClr>
              <a:buSzPct val="80000"/>
              <a:buFont typeface="Wingdings 3" charset="2"/>
              <a:buChar char=""/>
            </a:pPr>
            <a:r>
              <a:rPr b="0" lang="zh-CN" sz="1400" spc="-1" strike="noStrike">
                <a:solidFill>
                  <a:srgbClr val="404040"/>
                </a:solidFill>
                <a:uFill>
                  <a:solidFill>
                    <a:srgbClr val="ffffff"/>
                  </a:solidFill>
                </a:uFill>
                <a:latin typeface="Century Gothic"/>
              </a:rPr>
              <a:t>2011</a:t>
            </a:r>
            <a:r>
              <a:rPr b="0" lang="zh-CN" sz="1400" spc="-1" strike="noStrike">
                <a:solidFill>
                  <a:srgbClr val="404040"/>
                </a:solidFill>
                <a:uFill>
                  <a:solidFill>
                    <a:srgbClr val="ffffff"/>
                  </a:solidFill>
                </a:uFill>
                <a:latin typeface="Century Gothic"/>
              </a:rPr>
              <a:t>世界前</a:t>
            </a:r>
            <a:r>
              <a:rPr b="0" lang="zh-CN" sz="1400" spc="-1" strike="noStrike">
                <a:solidFill>
                  <a:srgbClr val="404040"/>
                </a:solidFill>
                <a:uFill>
                  <a:solidFill>
                    <a:srgbClr val="ffffff"/>
                  </a:solidFill>
                </a:uFill>
                <a:latin typeface="Century Gothic"/>
              </a:rPr>
              <a:t>500</a:t>
            </a:r>
            <a:r>
              <a:rPr b="0" lang="zh-CN" sz="1400" spc="-1" strike="noStrike">
                <a:solidFill>
                  <a:srgbClr val="404040"/>
                </a:solidFill>
                <a:uFill>
                  <a:solidFill>
                    <a:srgbClr val="ffffff"/>
                  </a:solidFill>
                </a:uFill>
                <a:latin typeface="Century Gothic"/>
              </a:rPr>
              <a:t>超级计算机中</a:t>
            </a:r>
            <a:r>
              <a:rPr b="0" lang="zh-CN" sz="1400" spc="-1" strike="noStrike">
                <a:solidFill>
                  <a:srgbClr val="bd1b4c"/>
                </a:solidFill>
                <a:uFill>
                  <a:solidFill>
                    <a:srgbClr val="ffffff"/>
                  </a:solidFill>
                </a:uFill>
                <a:latin typeface="Century Gothic"/>
              </a:rPr>
              <a:t>413</a:t>
            </a:r>
            <a:r>
              <a:rPr b="0" lang="zh-CN" sz="1400" spc="-1" strike="noStrike">
                <a:solidFill>
                  <a:srgbClr val="404040"/>
                </a:solidFill>
                <a:uFill>
                  <a:solidFill>
                    <a:srgbClr val="ffffff"/>
                  </a:solidFill>
                </a:uFill>
                <a:latin typeface="Century Gothic"/>
              </a:rPr>
              <a:t>台使用</a:t>
            </a:r>
            <a:r>
              <a:rPr b="0" lang="zh-CN" sz="1400" spc="-1" strike="noStrike">
                <a:solidFill>
                  <a:srgbClr val="404040"/>
                </a:solidFill>
                <a:uFill>
                  <a:solidFill>
                    <a:srgbClr val="ffffff"/>
                  </a:solidFill>
                </a:uFill>
                <a:latin typeface="Century Gothic"/>
              </a:rPr>
              <a:t>Linux</a:t>
            </a:r>
            <a:endParaRPr b="0" lang="zh-CN" sz="12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拥有大量著名服务器软件</a:t>
            </a:r>
            <a:endParaRPr b="0" lang="zh-CN" sz="1400" spc="-1" strike="noStrike">
              <a:solidFill>
                <a:srgbClr val="404040"/>
              </a:solidFill>
              <a:uFill>
                <a:solidFill>
                  <a:srgbClr val="ffffff"/>
                </a:solidFill>
              </a:uFill>
              <a:latin typeface="Century Gothic"/>
            </a:endParaRPr>
          </a:p>
          <a:p>
            <a:pPr lvl="1" marL="685800" indent="-28296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许多新技术最先应用平台（</a:t>
            </a:r>
            <a:r>
              <a:rPr b="0" lang="zh-CN" sz="1600" spc="-1" strike="noStrike">
                <a:solidFill>
                  <a:srgbClr val="404040"/>
                </a:solidFill>
                <a:uFill>
                  <a:solidFill>
                    <a:srgbClr val="ffffff"/>
                  </a:solidFill>
                </a:uFill>
                <a:latin typeface="Century Gothic"/>
              </a:rPr>
              <a:t>Docker</a:t>
            </a: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Redis</a:t>
            </a: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Memcached</a:t>
            </a:r>
            <a:r>
              <a:rPr b="0" lang="zh-CN" sz="1600" spc="-1" strike="noStrike">
                <a:solidFill>
                  <a:srgbClr val="404040"/>
                </a:solidFill>
                <a:uFill>
                  <a:solidFill>
                    <a:srgbClr val="ffffff"/>
                  </a:solidFill>
                </a:uFill>
                <a:latin typeface="Century Gothic"/>
              </a:rPr>
              <a:t>等</a:t>
            </a:r>
            <a:r>
              <a:rPr b="0" lang="zh-CN" sz="1600" spc="-1" strike="noStrike">
                <a:solidFill>
                  <a:srgbClr val="404040"/>
                </a:solidFill>
                <a:uFill>
                  <a:solidFill>
                    <a:srgbClr val="ffffff"/>
                  </a:solidFill>
                </a:uFill>
                <a:latin typeface="Century Gothic"/>
              </a:rPr>
              <a:t>)</a:t>
            </a:r>
            <a:endParaRPr b="0" lang="zh-CN" sz="1400" spc="-1" strike="noStrike">
              <a:solidFill>
                <a:srgbClr val="404040"/>
              </a:solidFill>
              <a:uFill>
                <a:solidFill>
                  <a:srgbClr val="ffffff"/>
                </a:solidFill>
              </a:uFill>
              <a:latin typeface="Century Gothic"/>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TextShape 1"/>
          <p:cNvSpPr txBox="1"/>
          <p:nvPr/>
        </p:nvSpPr>
        <p:spPr>
          <a:xfrm>
            <a:off x="865800" y="927000"/>
            <a:ext cx="6343200" cy="709560"/>
          </a:xfrm>
          <a:prstGeom prst="rect">
            <a:avLst/>
          </a:prstGeom>
          <a:noFill/>
          <a:ln>
            <a:noFill/>
          </a:ln>
        </p:spPr>
        <p:txBody>
          <a:bodyPr anchor="ctr"/>
          <a:p>
            <a:pPr>
              <a:lnSpc>
                <a:spcPct val="100000"/>
              </a:lnSpc>
            </a:pPr>
            <a:r>
              <a:rPr b="0" lang="zh-CN" sz="3200" spc="-1" strike="noStrike">
                <a:solidFill>
                  <a:srgbClr val="ffffff"/>
                </a:solidFill>
                <a:uFill>
                  <a:solidFill>
                    <a:srgbClr val="ffffff"/>
                  </a:solidFill>
                </a:uFill>
                <a:latin typeface="Century Gothic"/>
              </a:rPr>
              <a:t>Linux</a:t>
            </a:r>
            <a:r>
              <a:rPr b="0" lang="zh-CN" sz="3200" spc="-1" strike="noStrike">
                <a:solidFill>
                  <a:srgbClr val="ffffff"/>
                </a:solidFill>
                <a:uFill>
                  <a:solidFill>
                    <a:srgbClr val="ffffff"/>
                  </a:solidFill>
                </a:uFill>
                <a:latin typeface="Century Gothic"/>
              </a:rPr>
              <a:t>历史及基本概念</a:t>
            </a:r>
            <a:endParaRPr b="0" lang="zh-CN" sz="1800" spc="-1" strike="noStrike">
              <a:solidFill>
                <a:srgbClr val="000000"/>
              </a:solidFill>
              <a:uFill>
                <a:solidFill>
                  <a:srgbClr val="ffffff"/>
                </a:solidFill>
              </a:uFill>
              <a:latin typeface="Century Gothic"/>
            </a:endParaRPr>
          </a:p>
        </p:txBody>
      </p:sp>
      <p:sp>
        <p:nvSpPr>
          <p:cNvPr id="129" name="TextShape 2"/>
          <p:cNvSpPr txBox="1"/>
          <p:nvPr/>
        </p:nvSpPr>
        <p:spPr>
          <a:xfrm>
            <a:off x="864360" y="2489040"/>
            <a:ext cx="7667640" cy="3891600"/>
          </a:xfrm>
          <a:prstGeom prst="rect">
            <a:avLst/>
          </a:prstGeom>
          <a:noFill/>
          <a:ln>
            <a:noFill/>
          </a:ln>
        </p:spPr>
        <p:txBody>
          <a:bodyPr/>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a:t>
            </a:r>
            <a:r>
              <a:rPr b="0" lang="zh-CN" sz="1600" spc="-1" strike="noStrike">
                <a:solidFill>
                  <a:srgbClr val="404040"/>
                </a:solidFill>
                <a:uFill>
                  <a:solidFill>
                    <a:srgbClr val="ffffff"/>
                  </a:solidFill>
                </a:uFill>
                <a:latin typeface="Century Gothic"/>
              </a:rPr>
              <a:t>交易所确实发现最低延迟的解决方案只有借助</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才能实现，旧的</a:t>
            </a:r>
            <a:r>
              <a:rPr b="0" lang="zh-CN" sz="1600" spc="-1" strike="noStrike">
                <a:solidFill>
                  <a:srgbClr val="404040"/>
                </a:solidFill>
                <a:uFill>
                  <a:solidFill>
                    <a:srgbClr val="ffffff"/>
                  </a:solidFill>
                </a:uFill>
                <a:latin typeface="Century Gothic"/>
              </a:rPr>
              <a:t>Unix</a:t>
            </a:r>
            <a:r>
              <a:rPr b="0" lang="zh-CN" sz="1600" spc="-1" strike="noStrike">
                <a:solidFill>
                  <a:srgbClr val="404040"/>
                </a:solidFill>
                <a:uFill>
                  <a:solidFill>
                    <a:srgbClr val="ffffff"/>
                  </a:solidFill>
                </a:uFill>
                <a:latin typeface="Century Gothic"/>
              </a:rPr>
              <a:t>运行速度无法和</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相比。”——纽约证券交易所</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2008</a:t>
            </a:r>
            <a:r>
              <a:rPr b="0" lang="zh-CN" sz="1600" spc="-1" strike="noStrike">
                <a:solidFill>
                  <a:srgbClr val="404040"/>
                </a:solidFill>
                <a:uFill>
                  <a:solidFill>
                    <a:srgbClr val="ffffff"/>
                  </a:solidFill>
                </a:uFill>
                <a:latin typeface="Century Gothic"/>
              </a:rPr>
              <a:t>年纽约证券交易所开始大量采用</a:t>
            </a:r>
            <a:r>
              <a:rPr b="0" lang="zh-CN" sz="1600" spc="-1" strike="noStrike">
                <a:solidFill>
                  <a:srgbClr val="404040"/>
                </a:solidFill>
                <a:uFill>
                  <a:solidFill>
                    <a:srgbClr val="ffffff"/>
                  </a:solidFill>
                </a:uFill>
                <a:latin typeface="Century Gothic"/>
              </a:rPr>
              <a:t>Linux, </a:t>
            </a:r>
            <a:r>
              <a:rPr b="0" lang="zh-CN" sz="1600" spc="-1" strike="noStrike">
                <a:solidFill>
                  <a:srgbClr val="404040"/>
                </a:solidFill>
                <a:uFill>
                  <a:solidFill>
                    <a:srgbClr val="ffffff"/>
                  </a:solidFill>
                </a:uFill>
                <a:latin typeface="Century Gothic"/>
              </a:rPr>
              <a:t>其泛欧交易所</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系统每秒能生成</a:t>
            </a:r>
            <a:r>
              <a:rPr b="0" lang="zh-CN" sz="1600" spc="-1" strike="noStrike">
                <a:solidFill>
                  <a:srgbClr val="404040"/>
                </a:solidFill>
                <a:uFill>
                  <a:solidFill>
                    <a:srgbClr val="ffffff"/>
                  </a:solidFill>
                </a:uFill>
                <a:latin typeface="Century Gothic"/>
              </a:rPr>
              <a:t>1,500,000</a:t>
            </a:r>
            <a:r>
              <a:rPr b="0" lang="zh-CN" sz="1600" spc="-1" strike="noStrike">
                <a:solidFill>
                  <a:srgbClr val="404040"/>
                </a:solidFill>
                <a:uFill>
                  <a:solidFill>
                    <a:srgbClr val="ffffff"/>
                  </a:solidFill>
                </a:uFill>
                <a:latin typeface="Century Gothic"/>
              </a:rPr>
              <a:t>次报价，处理</a:t>
            </a:r>
            <a:r>
              <a:rPr b="0" lang="zh-CN" sz="1600" spc="-1" strike="noStrike">
                <a:solidFill>
                  <a:srgbClr val="404040"/>
                </a:solidFill>
                <a:uFill>
                  <a:solidFill>
                    <a:srgbClr val="ffffff"/>
                  </a:solidFill>
                </a:uFill>
                <a:latin typeface="Century Gothic"/>
              </a:rPr>
              <a:t>250,000</a:t>
            </a:r>
            <a:r>
              <a:rPr b="0" lang="zh-CN" sz="1600" spc="-1" strike="noStrike">
                <a:solidFill>
                  <a:srgbClr val="404040"/>
                </a:solidFill>
                <a:uFill>
                  <a:solidFill>
                    <a:srgbClr val="ffffff"/>
                  </a:solidFill>
                </a:uFill>
                <a:latin typeface="Century Gothic"/>
              </a:rPr>
              <a:t>个订单，并且在</a:t>
            </a:r>
            <a:r>
              <a:rPr b="0" lang="zh-CN" sz="1600" spc="-1" strike="noStrike">
                <a:solidFill>
                  <a:srgbClr val="404040"/>
                </a:solidFill>
                <a:uFill>
                  <a:solidFill>
                    <a:srgbClr val="ffffff"/>
                  </a:solidFill>
                </a:uFill>
                <a:latin typeface="Century Gothic"/>
              </a:rPr>
              <a:t>2</a:t>
            </a:r>
            <a:r>
              <a:rPr b="0" lang="zh-CN" sz="1600" spc="-1" strike="noStrike">
                <a:solidFill>
                  <a:srgbClr val="404040"/>
                </a:solidFill>
                <a:uFill>
                  <a:solidFill>
                    <a:srgbClr val="ffffff"/>
                  </a:solidFill>
                </a:uFill>
                <a:latin typeface="Century Gothic"/>
              </a:rPr>
              <a:t>毫秒之内提供每次交易的确认。</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2011</a:t>
            </a:r>
            <a:r>
              <a:rPr b="0" lang="zh-CN" sz="1600" spc="-1" strike="noStrike">
                <a:solidFill>
                  <a:srgbClr val="404040"/>
                </a:solidFill>
                <a:uFill>
                  <a:solidFill>
                    <a:srgbClr val="ffffff"/>
                  </a:solidFill>
                </a:uFill>
                <a:latin typeface="Century Gothic"/>
              </a:rPr>
              <a:t>年</a:t>
            </a:r>
            <a:r>
              <a:rPr b="0" lang="zh-CN" sz="1600" spc="-1" strike="noStrike">
                <a:solidFill>
                  <a:srgbClr val="404040"/>
                </a:solidFill>
                <a:uFill>
                  <a:solidFill>
                    <a:srgbClr val="ffffff"/>
                  </a:solidFill>
                </a:uFill>
                <a:latin typeface="Century Gothic"/>
              </a:rPr>
              <a:t>02</a:t>
            </a:r>
            <a:r>
              <a:rPr b="0" lang="zh-CN" sz="1600" spc="-1" strike="noStrike">
                <a:solidFill>
                  <a:srgbClr val="404040"/>
                </a:solidFill>
                <a:uFill>
                  <a:solidFill>
                    <a:srgbClr val="ffffff"/>
                  </a:solidFill>
                </a:uFill>
                <a:latin typeface="Century Gothic"/>
              </a:rPr>
              <a:t>月伦敦证券交易所采用</a:t>
            </a:r>
            <a:r>
              <a:rPr b="0" lang="zh-CN" sz="1600" spc="-1" strike="noStrike">
                <a:solidFill>
                  <a:srgbClr val="404040"/>
                </a:solidFill>
                <a:uFill>
                  <a:solidFill>
                    <a:srgbClr val="ffffff"/>
                  </a:solidFill>
                </a:uFill>
                <a:latin typeface="Century Gothic"/>
              </a:rPr>
              <a:t>SUSE Linux</a:t>
            </a:r>
            <a:r>
              <a:rPr b="0" lang="zh-CN" sz="1600" spc="-1" strike="noStrike">
                <a:solidFill>
                  <a:srgbClr val="404040"/>
                </a:solidFill>
                <a:uFill>
                  <a:solidFill>
                    <a:srgbClr val="ffffff"/>
                  </a:solidFill>
                </a:uFill>
                <a:latin typeface="Century Gothic"/>
              </a:rPr>
              <a:t>系统</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中国的上海和深圳交易所则采用</a:t>
            </a:r>
            <a:r>
              <a:rPr b="0" lang="zh-CN" sz="1600" spc="-1" strike="noStrike">
                <a:solidFill>
                  <a:srgbClr val="404040"/>
                </a:solidFill>
                <a:uFill>
                  <a:solidFill>
                    <a:srgbClr val="ffffff"/>
                  </a:solidFill>
                </a:uFill>
                <a:latin typeface="Century Gothic"/>
              </a:rPr>
              <a:t>Linux</a:t>
            </a:r>
            <a:r>
              <a:rPr b="0" lang="zh-CN" sz="1600" spc="-1" strike="noStrike">
                <a:solidFill>
                  <a:srgbClr val="404040"/>
                </a:solidFill>
                <a:uFill>
                  <a:solidFill>
                    <a:srgbClr val="ffffff"/>
                  </a:solidFill>
                </a:uFill>
                <a:latin typeface="Century Gothic"/>
              </a:rPr>
              <a:t>和</a:t>
            </a:r>
            <a:r>
              <a:rPr b="0" lang="zh-CN" sz="1600" spc="-1" strike="noStrike">
                <a:solidFill>
                  <a:srgbClr val="404040"/>
                </a:solidFill>
                <a:uFill>
                  <a:solidFill>
                    <a:srgbClr val="ffffff"/>
                  </a:solidFill>
                </a:uFill>
                <a:latin typeface="Century Gothic"/>
              </a:rPr>
              <a:t>Unix</a:t>
            </a:r>
            <a:r>
              <a:rPr b="0" lang="zh-CN" sz="1600" spc="-1" strike="noStrike">
                <a:solidFill>
                  <a:srgbClr val="404040"/>
                </a:solidFill>
                <a:uFill>
                  <a:solidFill>
                    <a:srgbClr val="ffffff"/>
                  </a:solidFill>
                </a:uFill>
                <a:latin typeface="Century Gothic"/>
              </a:rPr>
              <a:t>混合的系统</a:t>
            </a:r>
            <a:r>
              <a:rPr b="0" lang="zh-CN" sz="1600" spc="-1" strike="noStrike">
                <a:solidFill>
                  <a:srgbClr val="404040"/>
                </a:solidFill>
                <a:uFill>
                  <a:solidFill>
                    <a:srgbClr val="ffffff"/>
                  </a:solidFill>
                </a:uFill>
                <a:latin typeface="Century Gothic"/>
              </a:rPr>
              <a:t>, Linux</a:t>
            </a:r>
            <a:r>
              <a:rPr b="0" lang="zh-CN" sz="1600" spc="-1" strike="noStrike">
                <a:solidFill>
                  <a:srgbClr val="404040"/>
                </a:solidFill>
                <a:uFill>
                  <a:solidFill>
                    <a:srgbClr val="ffffff"/>
                  </a:solidFill>
                </a:uFill>
                <a:latin typeface="Century Gothic"/>
              </a:rPr>
              <a:t>居多。</a:t>
            </a:r>
            <a:endParaRPr b="0" lang="zh-CN" sz="1800" spc="-1" strike="noStrike">
              <a:solidFill>
                <a:srgbClr val="404040"/>
              </a:solidFill>
              <a:uFill>
                <a:solidFill>
                  <a:srgbClr val="ffffff"/>
                </a:solidFill>
              </a:uFill>
              <a:latin typeface="Century Gothic"/>
            </a:endParaRPr>
          </a:p>
          <a:p>
            <a:pPr>
              <a:lnSpc>
                <a:spcPct val="100000"/>
              </a:lnSpc>
            </a:pPr>
            <a:endParaRPr b="0" lang="zh-CN" sz="1800" spc="-1" strike="noStrike">
              <a:solidFill>
                <a:srgbClr val="404040"/>
              </a:solidFill>
              <a:uFill>
                <a:solidFill>
                  <a:srgbClr val="ffffff"/>
                </a:solidFill>
              </a:uFill>
              <a:latin typeface="Century Gothic"/>
            </a:endParaRPr>
          </a:p>
          <a:p>
            <a:pPr marL="343080" indent="-342720">
              <a:lnSpc>
                <a:spcPct val="100000"/>
              </a:lnSpc>
              <a:buClr>
                <a:srgbClr val="b31166"/>
              </a:buClr>
              <a:buSzPct val="80000"/>
              <a:buFont typeface="Wingdings 3" charset="2"/>
              <a:buChar char=""/>
            </a:pPr>
            <a:r>
              <a:rPr b="0" lang="zh-CN" sz="1600" spc="-1" strike="noStrike">
                <a:solidFill>
                  <a:srgbClr val="404040"/>
                </a:solidFill>
                <a:uFill>
                  <a:solidFill>
                    <a:srgbClr val="ffffff"/>
                  </a:solidFill>
                </a:uFill>
                <a:latin typeface="Century Gothic"/>
              </a:rPr>
              <a:t>新加坡、菲律宾、香港及东京证券交易所采用 </a:t>
            </a:r>
            <a:r>
              <a:rPr b="0" lang="zh-CN" sz="1600" spc="-1" strike="noStrike">
                <a:solidFill>
                  <a:srgbClr val="404040"/>
                </a:solidFill>
                <a:uFill>
                  <a:solidFill>
                    <a:srgbClr val="ffffff"/>
                  </a:solidFill>
                </a:uFill>
                <a:latin typeface="Century Gothic"/>
              </a:rPr>
              <a:t>RedHat Linux</a:t>
            </a:r>
            <a:endParaRPr b="0" lang="zh-CN" sz="1800" spc="-1" strike="noStrike">
              <a:solidFill>
                <a:srgbClr val="404040"/>
              </a:solidFill>
              <a:uFill>
                <a:solidFill>
                  <a:srgbClr val="ffffff"/>
                </a:solidFill>
              </a:uFill>
              <a:latin typeface="Century Gothic"/>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 Boardroom</Template>
  <TotalTime>829</TotalTime>
  <Application>LibreOffice/5.1.4.2$Linux_X86_64 LibreOffice_project/10m0$Build-2</Application>
  <Words>1872</Words>
  <Paragraphs>263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2011-11-28T08:07:24Z</dcterms:created>
  <dc:creator>jonathan</dc:creator>
  <dc:description/>
  <dc:language>en-US</dc:language>
  <cp:lastModifiedBy/>
  <dcterms:modified xsi:type="dcterms:W3CDTF">2016-08-12T17:22:22Z</dcterms:modified>
  <cp:revision>134</cp:revision>
  <dc:subject/>
  <dc:title>Linux基本概念与操作及Python脚本语言简介</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6</vt:i4>
  </property>
  <property fmtid="{D5CDD505-2E9C-101B-9397-08002B2CF9AE}" pid="8" name="PresentationFormat">
    <vt:lpwstr>全屏显示(4:3)</vt:lpwstr>
  </property>
  <property fmtid="{D5CDD505-2E9C-101B-9397-08002B2CF9AE}" pid="9" name="ScaleCrop">
    <vt:bool>0</vt:bool>
  </property>
  <property fmtid="{D5CDD505-2E9C-101B-9397-08002B2CF9AE}" pid="10" name="ShareDoc">
    <vt:bool>0</vt:bool>
  </property>
  <property fmtid="{D5CDD505-2E9C-101B-9397-08002B2CF9AE}" pid="11" name="Slides">
    <vt:i4>39</vt:i4>
  </property>
</Properties>
</file>